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1" r:id="rId3"/>
    <p:sldId id="262" r:id="rId4"/>
    <p:sldId id="264" r:id="rId5"/>
    <p:sldId id="265" r:id="rId6"/>
    <p:sldId id="266" r:id="rId7"/>
    <p:sldId id="267" r:id="rId8"/>
    <p:sldId id="268" r:id="rId9"/>
    <p:sldId id="269" r:id="rId1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344529"/>
    <a:srgbClr val="2B3922"/>
    <a:srgbClr val="2E3722"/>
    <a:srgbClr val="FCF7F1"/>
    <a:srgbClr val="B8D233"/>
    <a:srgbClr val="5CC6D6"/>
    <a:srgbClr val="F8D22F"/>
    <a:srgbClr val="F03F2B"/>
    <a:srgbClr val="3488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87" d="100"/>
          <a:sy n="87" d="100"/>
        </p:scale>
        <p:origin x="533" y="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 rtlCol="0"/>
        <a:lstStyle/>
        <a:p>
          <a:pPr rtl="0"/>
          <a:endParaRPr lang="en-US"/>
        </a:p>
      </dgm:t>
    </dgm:pt>
    <dgm:pt modelId="{40FC4FFE-8987-4A26-B7F4-8A516F18ADAE}">
      <dgm:prSet custT="1"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ru" sz="1600" b="1" dirty="0"/>
            <a:t>Освоить навыки взаимодействия с различными типами аудиторий </a:t>
          </a:r>
        </a:p>
      </dgm:t>
    </dgm:pt>
    <dgm:pt modelId="{CAD7EF86-FB23-41F6-BF42-040B36DEFDB1}" type="parTrans" cxnId="{C7AD8469-3C68-4AF9-AB82-79B0043AA120}">
      <dgm:prSet/>
      <dgm:spPr/>
      <dgm:t>
        <a:bodyPr rtlCol="0"/>
        <a:lstStyle/>
        <a:p>
          <a:pPr rtl="0"/>
          <a:endParaRPr lang="en-US"/>
        </a:p>
      </dgm:t>
    </dgm:pt>
    <dgm:pt modelId="{5B62599A-5C9B-48E7-896E-EA782AC60C8B}" type="sibTrans" cxnId="{C7AD8469-3C68-4AF9-AB82-79B0043AA120}">
      <dgm:prSet/>
      <dgm:spPr/>
      <dgm:t>
        <a:bodyPr rtlCol="0"/>
        <a:lstStyle/>
        <a:p>
          <a:pPr rtl="0"/>
          <a:endParaRPr lang="en-US"/>
        </a:p>
      </dgm:t>
    </dgm:pt>
    <dgm:pt modelId="{49225C73-1633-42F1-AB3B-7CB183E5F8B8}">
      <dgm:prSet custT="1"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ru-RU" sz="1600" b="1" dirty="0"/>
            <a:t>О</a:t>
          </a:r>
          <a:r>
            <a:rPr lang="ru" sz="1600" b="1" dirty="0"/>
            <a:t>владеть холистичностью (целостностью) вербальной и невербальной коммуникации с аудиторией</a:t>
          </a:r>
        </a:p>
      </dgm:t>
    </dgm:pt>
    <dgm:pt modelId="{1A0E2090-1D4F-438A-8766-B6030CE01ADD}" type="parTrans" cxnId="{A9154303-8225-4248-91DC-1B0156A35F07}">
      <dgm:prSet/>
      <dgm:spPr/>
      <dgm:t>
        <a:bodyPr rtlCol="0"/>
        <a:lstStyle/>
        <a:p>
          <a:pPr rtl="0"/>
          <a:endParaRPr lang="en-US"/>
        </a:p>
      </dgm:t>
    </dgm:pt>
    <dgm:pt modelId="{9646853A-8964-4519-A5B1-0B7D18B2983D}" type="sibTrans" cxnId="{A9154303-8225-4248-91DC-1B0156A35F07}">
      <dgm:prSet/>
      <dgm:spPr/>
      <dgm:t>
        <a:bodyPr rtlCol="0"/>
        <a:lstStyle/>
        <a:p>
          <a:pPr rtl="0"/>
          <a:endParaRPr lang="en-US"/>
        </a:p>
      </dgm:t>
    </dgm:pt>
    <dgm:pt modelId="{1C383F32-22E8-4F62-A3E0-BDC3D5F48992}">
      <dgm:prSet custT="1"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ru-RU" sz="1600" b="1" dirty="0"/>
            <a:t>Н</a:t>
          </a:r>
          <a:r>
            <a:rPr lang="ru" sz="1600" b="1" dirty="0"/>
            <a:t>аучиться вести аудиторию в экстремальных ситуациях (условиях конфронтации)</a:t>
          </a:r>
        </a:p>
      </dgm:t>
    </dgm:pt>
    <dgm:pt modelId="{A7920A2F-3244-4159-AF04-6A1D38B7B317}" type="parTrans" cxnId="{C4CCE57E-E871-46D6-BAD5-880252C95D22}">
      <dgm:prSet/>
      <dgm:spPr/>
      <dgm:t>
        <a:bodyPr rtlCol="0"/>
        <a:lstStyle/>
        <a:p>
          <a:pPr rtl="0"/>
          <a:endParaRPr lang="en-US"/>
        </a:p>
      </dgm:t>
    </dgm:pt>
    <dgm:pt modelId="{8500F72A-2C6D-4FDF-9C1D-CA691380EB0B}" type="sibTrans" cxnId="{C4CCE57E-E871-46D6-BAD5-880252C95D22}">
      <dgm:prSet/>
      <dgm:spPr/>
      <dgm:t>
        <a:bodyPr rtlCol="0"/>
        <a:lstStyle/>
        <a:p>
          <a:pPr rtl="0"/>
          <a:endParaRPr lang="en-US"/>
        </a:p>
      </dgm:t>
    </dgm:pt>
    <dgm:pt modelId="{50B3CE7C-E10B-4E23-BD93-03664997C932}" type="pres">
      <dgm:prSet presAssocID="{01A66772-F185-4D58-B8BB-E9370D7A7A2B}" presName="root" presStyleCnt="0">
        <dgm:presLayoutVars>
          <dgm:dir/>
          <dgm:resizeHandles val="exact"/>
        </dgm:presLayoutVars>
      </dgm:prSet>
      <dgm:spPr/>
    </dgm:pt>
    <dgm:pt modelId="{DE9CE479-E4AE-4283-AEF1-10C1535B4324}" type="pres">
      <dgm:prSet presAssocID="{40FC4FFE-8987-4A26-B7F4-8A516F18ADAE}" presName="compNode" presStyleCnt="0"/>
      <dgm:spPr/>
    </dgm:pt>
    <dgm:pt modelId="{B59FCF02-CAD2-4D6F-9542-AD86711168CA}" type="pres">
      <dgm:prSet presAssocID="{40FC4FFE-8987-4A26-B7F4-8A516F18ADAE}" presName="iconBgRect" presStyleLbl="bgShp" presStyleIdx="0" presStyleCnt="3" custLinFactY="40927" custLinFactNeighborX="93579" custLinFactNeighborY="100000"/>
      <dgm:spPr>
        <a:solidFill>
          <a:srgbClr val="D9D9D9"/>
        </a:solidFill>
      </dgm:spPr>
    </dgm:pt>
    <dgm:pt modelId="{7C175B98-93F4-4D7C-BB95-1514AB879CD5}" type="pres">
      <dgm:prSet presAssocID="{40FC4FFE-8987-4A26-B7F4-8A516F18ADAE}" presName="iconRect" presStyleLbl="node1" presStyleIdx="0" presStyleCnt="3" custLinFactNeighborX="-603" custLinFactNeighborY="610"/>
      <dgm:spPr>
        <a:solidFill>
          <a:schemeClr val="bg1">
            <a:hueOff val="0"/>
            <a:satOff val="0"/>
            <a:lumOff val="0"/>
            <a:alpha val="0"/>
          </a:schemeClr>
        </a:solidFill>
        <a:ln>
          <a:noFill/>
        </a:ln>
      </dgm:spPr>
    </dgm:pt>
    <dgm:pt modelId="{677A3090-5F01-43FD-9FA6-C0420AD80FD6}" type="pres">
      <dgm:prSet presAssocID="{40FC4FFE-8987-4A26-B7F4-8A516F18ADAE}" presName="spaceRect" presStyleCnt="0"/>
      <dgm:spPr/>
    </dgm:pt>
    <dgm:pt modelId="{127117FB-F8A7-4A20-A8A7-EC686DDC76D0}" type="pres">
      <dgm:prSet presAssocID="{40FC4FFE-8987-4A26-B7F4-8A516F18ADAE}" presName="textRect" presStyleLbl="revTx" presStyleIdx="0" presStyleCnt="3" custScaleX="105453" custScaleY="132960" custLinFactY="-90952" custLinFactNeighborX="-3089" custLinFactNeighborY="-100000">
        <dgm:presLayoutVars>
          <dgm:chMax val="1"/>
          <dgm:chPref val="1"/>
        </dgm:presLayoutVars>
      </dgm:prSet>
      <dgm:spPr/>
    </dgm:pt>
    <dgm:pt modelId="{FD1EED9C-83D3-41AD-A09B-D3B36354168F}" type="pres">
      <dgm:prSet presAssocID="{5B62599A-5C9B-48E7-896E-EA782AC60C8B}" presName="sibTrans" presStyleCnt="0"/>
      <dgm:spPr/>
    </dgm:pt>
    <dgm:pt modelId="{C998AB0A-577D-44AA-A068-F634DDE7BD47}" type="pres">
      <dgm:prSet presAssocID="{49225C73-1633-42F1-AB3B-7CB183E5F8B8}" presName="compNode" presStyleCnt="0"/>
      <dgm:spPr/>
    </dgm:pt>
    <dgm:pt modelId="{BCD8CDD9-0C56-4401-ADB1-8B48DAB2C96F}" type="pres">
      <dgm:prSet presAssocID="{49225C73-1633-42F1-AB3B-7CB183E5F8B8}" presName="iconBgRect" presStyleLbl="bgShp" presStyleIdx="1" presStyleCnt="3" custLinFactY="21660" custLinFactNeighborX="-11535" custLinFactNeighborY="100000"/>
      <dgm:spPr>
        <a:solidFill>
          <a:srgbClr val="D9D9D9"/>
        </a:solidFill>
      </dgm:spPr>
    </dgm:pt>
    <dgm:pt modelId="{DB4CA7C4-FCA1-4127-B20A-2A5C031A3CF4}" type="pres">
      <dgm:prSet presAssocID="{49225C73-1633-42F1-AB3B-7CB183E5F8B8}" presName="iconRect" presStyleLbl="node1" presStyleIdx="1" presStyleCnt="3" custAng="21249105" custLinFactY="16707" custLinFactNeighborX="-24956" custLinFactNeighborY="100000"/>
      <dgm:spPr>
        <a:solidFill>
          <a:schemeClr val="bg1">
            <a:hueOff val="0"/>
            <a:satOff val="0"/>
            <a:lumOff val="0"/>
            <a:alpha val="0"/>
          </a:schemeClr>
        </a:solidFill>
        <a:ln>
          <a:noFill/>
        </a:ln>
      </dgm:spPr>
    </dgm:pt>
    <dgm:pt modelId="{9B0C8FBF-0BDD-48A5-967E-F3FE71659F6A}" type="pres">
      <dgm:prSet presAssocID="{49225C73-1633-42F1-AB3B-7CB183E5F8B8}" presName="spaceRect" presStyleCnt="0"/>
      <dgm:spPr/>
    </dgm:pt>
    <dgm:pt modelId="{7E6FE37A-5DB0-4899-9FCB-0CE39BC185F8}" type="pres">
      <dgm:prSet presAssocID="{49225C73-1633-42F1-AB3B-7CB183E5F8B8}" presName="textRect" presStyleLbl="revTx" presStyleIdx="1" presStyleCnt="3" custScaleX="111000" custLinFactY="-115815" custLinFactNeighborX="2465" custLinFactNeighborY="-200000">
        <dgm:presLayoutVars>
          <dgm:chMax val="1"/>
          <dgm:chPref val="1"/>
        </dgm:presLayoutVars>
      </dgm:prSet>
      <dgm:spPr/>
    </dgm:pt>
    <dgm:pt modelId="{5A266296-0042-402F-92EF-D59AB148E92E}" type="pres">
      <dgm:prSet presAssocID="{9646853A-8964-4519-A5B1-0B7D18B2983D}" presName="sibTrans" presStyleCnt="0"/>
      <dgm:spPr/>
    </dgm:pt>
    <dgm:pt modelId="{ECFA770B-DE2C-4683-A038-58D0FE44BC27}" type="pres">
      <dgm:prSet presAssocID="{1C383F32-22E8-4F62-A3E0-BDC3D5F48992}" presName="compNode" presStyleCnt="0"/>
      <dgm:spPr/>
    </dgm:pt>
    <dgm:pt modelId="{FF93E135-77D6-48A0-8871-9BC93D705D06}" type="pres">
      <dgm:prSet presAssocID="{1C383F32-22E8-4F62-A3E0-BDC3D5F48992}" presName="iconBgRect" presStyleLbl="bgShp" presStyleIdx="2" presStyleCnt="3" custLinFactX="-19939" custLinFactY="36888" custLinFactNeighborX="-100000" custLinFactNeighborY="100000"/>
      <dgm:spPr>
        <a:solidFill>
          <a:srgbClr val="D9D9D9"/>
        </a:solidFill>
      </dgm:spPr>
    </dgm:pt>
    <dgm:pt modelId="{39509775-983E-4110-B989-EE2CD6514BE0}" type="pres">
      <dgm:prSet presAssocID="{1C383F32-22E8-4F62-A3E0-BDC3D5F48992}" presName="iconRect" presStyleLbl="node1" presStyleIdx="2" presStyleCnt="3"/>
      <dgm:spPr>
        <a:solidFill>
          <a:schemeClr val="bg1">
            <a:hueOff val="0"/>
            <a:satOff val="0"/>
            <a:lumOff val="0"/>
            <a:alpha val="0"/>
          </a:schemeClr>
        </a:solidFill>
        <a:ln>
          <a:noFill/>
        </a:ln>
      </dgm:spPr>
    </dgm:pt>
    <dgm:pt modelId="{493B43B2-705C-4AE5-8A77-D8DEEDA1B5CF}" type="pres">
      <dgm:prSet presAssocID="{1C383F32-22E8-4F62-A3E0-BDC3D5F48992}" presName="spaceRect" presStyleCnt="0"/>
      <dgm:spPr/>
    </dgm:pt>
    <dgm:pt modelId="{1AEDC777-00B3-41D7-9AE1-23D741E941C3}" type="pres">
      <dgm:prSet presAssocID="{1C383F32-22E8-4F62-A3E0-BDC3D5F48992}" presName="textRect" presStyleLbl="revTx" presStyleIdx="2" presStyleCnt="3" custLinFactY="-100000" custLinFactNeighborX="3090" custLinFactNeighborY="-116473">
        <dgm:presLayoutVars>
          <dgm:chMax val="1"/>
          <dgm:chPref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7A710F69-5154-4855-ACF5-BC7C1BF85A80}" type="presOf" srcId="{49225C73-1633-42F1-AB3B-7CB183E5F8B8}" destId="{7E6FE37A-5DB0-4899-9FCB-0CE39BC185F8}" srcOrd="0" destOrd="0" presId="urn:microsoft.com/office/officeart/2018/5/layout/IconCircleLabelList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676D3A6A-6EA7-4483-BB12-0BD4A7D7AF9D}" type="presOf" srcId="{01A66772-F185-4D58-B8BB-E9370D7A7A2B}" destId="{50B3CE7C-E10B-4E23-BD93-03664997C932}" srcOrd="0" destOrd="0" presId="urn:microsoft.com/office/officeart/2018/5/layout/IconCircleLabelList"/>
    <dgm:cxn modelId="{1496FC70-DB8B-48D4-98DE-DD2856E389EE}" type="presOf" srcId="{1C383F32-22E8-4F62-A3E0-BDC3D5F48992}" destId="{1AEDC777-00B3-41D7-9AE1-23D741E941C3}" srcOrd="0" destOrd="0" presId="urn:microsoft.com/office/officeart/2018/5/layout/IconCircleLabelList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355227E3-55E0-4343-BC8D-FC0EB1694F48}" type="presOf" srcId="{40FC4FFE-8987-4A26-B7F4-8A516F18ADAE}" destId="{127117FB-F8A7-4A20-A8A7-EC686DDC76D0}" srcOrd="0" destOrd="0" presId="urn:microsoft.com/office/officeart/2018/5/layout/IconCircleLabelList"/>
    <dgm:cxn modelId="{555498CB-3ED1-404E-A25F-EB243EFC5FB1}" type="presParOf" srcId="{50B3CE7C-E10B-4E23-BD93-03664997C932}" destId="{DE9CE479-E4AE-4283-AEF1-10C1535B4324}" srcOrd="0" destOrd="0" presId="urn:microsoft.com/office/officeart/2018/5/layout/IconCircleLabelList"/>
    <dgm:cxn modelId="{11F12D49-CD08-4D50-BD13-3ECBC3A476A4}" type="presParOf" srcId="{DE9CE479-E4AE-4283-AEF1-10C1535B4324}" destId="{B59FCF02-CAD2-4D6F-9542-AD86711168CA}" srcOrd="0" destOrd="0" presId="urn:microsoft.com/office/officeart/2018/5/layout/IconCircleLabelList"/>
    <dgm:cxn modelId="{F443A659-540B-487B-97F9-49219CF60D6B}" type="presParOf" srcId="{DE9CE479-E4AE-4283-AEF1-10C1535B4324}" destId="{7C175B98-93F4-4D7C-BB95-1514AB879CD5}" srcOrd="1" destOrd="0" presId="urn:microsoft.com/office/officeart/2018/5/layout/IconCircleLabelList"/>
    <dgm:cxn modelId="{A503D7AB-7D64-4163-93B5-1CEEDAE81823}" type="presParOf" srcId="{DE9CE479-E4AE-4283-AEF1-10C1535B4324}" destId="{677A3090-5F01-43FD-9FA6-C0420AD80FD6}" srcOrd="2" destOrd="0" presId="urn:microsoft.com/office/officeart/2018/5/layout/IconCircleLabelList"/>
    <dgm:cxn modelId="{780188ED-7DCE-45BB-B6AF-91BE48969612}" type="presParOf" srcId="{DE9CE479-E4AE-4283-AEF1-10C1535B4324}" destId="{127117FB-F8A7-4A20-A8A7-EC686DDC76D0}" srcOrd="3" destOrd="0" presId="urn:microsoft.com/office/officeart/2018/5/layout/IconCircleLabelList"/>
    <dgm:cxn modelId="{155719F8-A89B-4E96-BC49-C48BC717F480}" type="presParOf" srcId="{50B3CE7C-E10B-4E23-BD93-03664997C932}" destId="{FD1EED9C-83D3-41AD-A09B-D3B36354168F}" srcOrd="1" destOrd="0" presId="urn:microsoft.com/office/officeart/2018/5/layout/IconCircleLabelList"/>
    <dgm:cxn modelId="{2772E199-56B0-4310-A55E-67D00CA3E59E}" type="presParOf" srcId="{50B3CE7C-E10B-4E23-BD93-03664997C932}" destId="{C998AB0A-577D-44AA-A068-F634DDE7BD47}" srcOrd="2" destOrd="0" presId="urn:microsoft.com/office/officeart/2018/5/layout/IconCircleLabelList"/>
    <dgm:cxn modelId="{4E351D18-D97F-4B92-A608-2E9600B91C28}" type="presParOf" srcId="{C998AB0A-577D-44AA-A068-F634DDE7BD47}" destId="{BCD8CDD9-0C56-4401-ADB1-8B48DAB2C96F}" srcOrd="0" destOrd="0" presId="urn:microsoft.com/office/officeart/2018/5/layout/IconCircleLabelList"/>
    <dgm:cxn modelId="{B3DC724C-4569-4E9D-BD5A-49E4CD991FD0}" type="presParOf" srcId="{C998AB0A-577D-44AA-A068-F634DDE7BD47}" destId="{DB4CA7C4-FCA1-4127-B20A-2A5C031A3CF4}" srcOrd="1" destOrd="0" presId="urn:microsoft.com/office/officeart/2018/5/layout/IconCircleLabelList"/>
    <dgm:cxn modelId="{AD1AB552-CCE0-4911-BB9E-5D4A60B21F4F}" type="presParOf" srcId="{C998AB0A-577D-44AA-A068-F634DDE7BD47}" destId="{9B0C8FBF-0BDD-48A5-967E-F3FE71659F6A}" srcOrd="2" destOrd="0" presId="urn:microsoft.com/office/officeart/2018/5/layout/IconCircleLabelList"/>
    <dgm:cxn modelId="{8558F796-2D01-40FE-A21A-7530EEBC3BC3}" type="presParOf" srcId="{C998AB0A-577D-44AA-A068-F634DDE7BD47}" destId="{7E6FE37A-5DB0-4899-9FCB-0CE39BC185F8}" srcOrd="3" destOrd="0" presId="urn:microsoft.com/office/officeart/2018/5/layout/IconCircleLabelList"/>
    <dgm:cxn modelId="{1532E2BE-82E9-40A4-A6F7-40B60FC879AE}" type="presParOf" srcId="{50B3CE7C-E10B-4E23-BD93-03664997C932}" destId="{5A266296-0042-402F-92EF-D59AB148E92E}" srcOrd="3" destOrd="0" presId="urn:microsoft.com/office/officeart/2018/5/layout/IconCircleLabelList"/>
    <dgm:cxn modelId="{3A7F4DB9-1469-4F58-B633-24B7EEE084D1}" type="presParOf" srcId="{50B3CE7C-E10B-4E23-BD93-03664997C932}" destId="{ECFA770B-DE2C-4683-A038-58D0FE44BC27}" srcOrd="4" destOrd="0" presId="urn:microsoft.com/office/officeart/2018/5/layout/IconCircleLabelList"/>
    <dgm:cxn modelId="{91311827-CDAC-4BA8-B4A3-117AFD1CEE2D}" type="presParOf" srcId="{ECFA770B-DE2C-4683-A038-58D0FE44BC27}" destId="{FF93E135-77D6-48A0-8871-9BC93D705D06}" srcOrd="0" destOrd="0" presId="urn:microsoft.com/office/officeart/2018/5/layout/IconCircleLabelList"/>
    <dgm:cxn modelId="{83B7CA40-11B7-4507-8422-A40F02D469B2}" type="presParOf" srcId="{ECFA770B-DE2C-4683-A038-58D0FE44BC27}" destId="{39509775-983E-4110-B989-EE2CD6514BE0}" srcOrd="1" destOrd="0" presId="urn:microsoft.com/office/officeart/2018/5/layout/IconCircleLabelList"/>
    <dgm:cxn modelId="{A44BB251-01EB-4DEF-A28C-6D495183E4DC}" type="presParOf" srcId="{ECFA770B-DE2C-4683-A038-58D0FE44BC27}" destId="{493B43B2-705C-4AE5-8A77-D8DEEDA1B5CF}" srcOrd="2" destOrd="0" presId="urn:microsoft.com/office/officeart/2018/5/layout/IconCircleLabelList"/>
    <dgm:cxn modelId="{1EFA52DF-3C80-4DAA-BED6-AFE2F81796B2}" type="presParOf" srcId="{ECFA770B-DE2C-4683-A038-58D0FE44BC27}" destId="{1AEDC777-00B3-41D7-9AE1-23D741E941C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 rtlCol="0"/>
        <a:lstStyle/>
        <a:p>
          <a:pPr rtl="0"/>
          <a:endParaRPr lang="en-US"/>
        </a:p>
      </dgm:t>
    </dgm:pt>
    <dgm:pt modelId="{40FC4FFE-8987-4A26-B7F4-8A516F18ADAE}">
      <dgm:prSet custT="1"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ru-RU" sz="1600" b="1" dirty="0"/>
            <a:t>В</a:t>
          </a:r>
          <a:r>
            <a:rPr lang="ru" sz="1600" b="1" dirty="0"/>
            <a:t>ыявление основных различий в подготовке к публичному выступлению с учётом типов аудитории</a:t>
          </a:r>
        </a:p>
      </dgm:t>
    </dgm:pt>
    <dgm:pt modelId="{CAD7EF86-FB23-41F6-BF42-040B36DEFDB1}" type="parTrans" cxnId="{C7AD8469-3C68-4AF9-AB82-79B0043AA120}">
      <dgm:prSet/>
      <dgm:spPr/>
      <dgm:t>
        <a:bodyPr rtlCol="0"/>
        <a:lstStyle/>
        <a:p>
          <a:pPr rtl="0"/>
          <a:endParaRPr lang="en-US"/>
        </a:p>
      </dgm:t>
    </dgm:pt>
    <dgm:pt modelId="{5B62599A-5C9B-48E7-896E-EA782AC60C8B}" type="sibTrans" cxnId="{C7AD8469-3C68-4AF9-AB82-79B0043AA120}">
      <dgm:prSet/>
      <dgm:spPr/>
      <dgm:t>
        <a:bodyPr rtlCol="0"/>
        <a:lstStyle/>
        <a:p>
          <a:pPr rtl="0"/>
          <a:endParaRPr lang="en-US"/>
        </a:p>
      </dgm:t>
    </dgm:pt>
    <dgm:pt modelId="{49225C73-1633-42F1-AB3B-7CB183E5F8B8}">
      <dgm:prSet custT="1"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ru-RU" sz="1600" b="1" dirty="0"/>
            <a:t>Освоение конгруэнтности (соответствия) словесной подачи материала и доречевой составляющей (жесты, мимика, поза, интонация и т.д.)</a:t>
          </a:r>
          <a:endParaRPr lang="ru" sz="1600" b="1" dirty="0"/>
        </a:p>
      </dgm:t>
    </dgm:pt>
    <dgm:pt modelId="{1A0E2090-1D4F-438A-8766-B6030CE01ADD}" type="parTrans" cxnId="{A9154303-8225-4248-91DC-1B0156A35F07}">
      <dgm:prSet/>
      <dgm:spPr/>
      <dgm:t>
        <a:bodyPr rtlCol="0"/>
        <a:lstStyle/>
        <a:p>
          <a:pPr rtl="0"/>
          <a:endParaRPr lang="en-US"/>
        </a:p>
      </dgm:t>
    </dgm:pt>
    <dgm:pt modelId="{9646853A-8964-4519-A5B1-0B7D18B2983D}" type="sibTrans" cxnId="{A9154303-8225-4248-91DC-1B0156A35F07}">
      <dgm:prSet/>
      <dgm:spPr/>
      <dgm:t>
        <a:bodyPr rtlCol="0"/>
        <a:lstStyle/>
        <a:p>
          <a:pPr rtl="0"/>
          <a:endParaRPr lang="en-US"/>
        </a:p>
      </dgm:t>
    </dgm:pt>
    <dgm:pt modelId="{1C383F32-22E8-4F62-A3E0-BDC3D5F48992}">
      <dgm:prSet custT="1"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ru-RU" sz="1600" b="1" dirty="0"/>
            <a:t>Ф</a:t>
          </a:r>
          <a:r>
            <a:rPr lang="ru" sz="1600" b="1" dirty="0"/>
            <a:t>ормирование стратегий поведения в условиях критически настроенной аудитории</a:t>
          </a:r>
        </a:p>
      </dgm:t>
    </dgm:pt>
    <dgm:pt modelId="{A7920A2F-3244-4159-AF04-6A1D38B7B317}" type="parTrans" cxnId="{C4CCE57E-E871-46D6-BAD5-880252C95D22}">
      <dgm:prSet/>
      <dgm:spPr/>
      <dgm:t>
        <a:bodyPr rtlCol="0"/>
        <a:lstStyle/>
        <a:p>
          <a:pPr rtl="0"/>
          <a:endParaRPr lang="en-US"/>
        </a:p>
      </dgm:t>
    </dgm:pt>
    <dgm:pt modelId="{8500F72A-2C6D-4FDF-9C1D-CA691380EB0B}" type="sibTrans" cxnId="{C4CCE57E-E871-46D6-BAD5-880252C95D22}">
      <dgm:prSet/>
      <dgm:spPr/>
      <dgm:t>
        <a:bodyPr rtlCol="0"/>
        <a:lstStyle/>
        <a:p>
          <a:pPr rtl="0"/>
          <a:endParaRPr lang="en-US"/>
        </a:p>
      </dgm:t>
    </dgm:pt>
    <dgm:pt modelId="{50B3CE7C-E10B-4E23-BD93-03664997C932}" type="pres">
      <dgm:prSet presAssocID="{01A66772-F185-4D58-B8BB-E9370D7A7A2B}" presName="root" presStyleCnt="0">
        <dgm:presLayoutVars>
          <dgm:dir/>
          <dgm:resizeHandles val="exact"/>
        </dgm:presLayoutVars>
      </dgm:prSet>
      <dgm:spPr/>
    </dgm:pt>
    <dgm:pt modelId="{DE9CE479-E4AE-4283-AEF1-10C1535B4324}" type="pres">
      <dgm:prSet presAssocID="{40FC4FFE-8987-4A26-B7F4-8A516F18ADAE}" presName="compNode" presStyleCnt="0"/>
      <dgm:spPr/>
    </dgm:pt>
    <dgm:pt modelId="{B59FCF02-CAD2-4D6F-9542-AD86711168CA}" type="pres">
      <dgm:prSet presAssocID="{40FC4FFE-8987-4A26-B7F4-8A516F18ADAE}" presName="iconBgRect" presStyleLbl="bgShp" presStyleIdx="0" presStyleCnt="3" custLinFactY="40927" custLinFactNeighborX="93579" custLinFactNeighborY="100000"/>
      <dgm:spPr>
        <a:solidFill>
          <a:srgbClr val="D9D9D9"/>
        </a:solidFill>
      </dgm:spPr>
    </dgm:pt>
    <dgm:pt modelId="{7C175B98-93F4-4D7C-BB95-1514AB879CD5}" type="pres">
      <dgm:prSet presAssocID="{40FC4FFE-8987-4A26-B7F4-8A516F18ADAE}" presName="iconRect" presStyleLbl="node1" presStyleIdx="0" presStyleCnt="3" custLinFactNeighborX="-603" custLinFactNeighborY="610"/>
      <dgm:spPr>
        <a:solidFill>
          <a:schemeClr val="bg1">
            <a:hueOff val="0"/>
            <a:satOff val="0"/>
            <a:lumOff val="0"/>
            <a:alpha val="0"/>
          </a:schemeClr>
        </a:solidFill>
        <a:ln>
          <a:noFill/>
        </a:ln>
      </dgm:spPr>
    </dgm:pt>
    <dgm:pt modelId="{677A3090-5F01-43FD-9FA6-C0420AD80FD6}" type="pres">
      <dgm:prSet presAssocID="{40FC4FFE-8987-4A26-B7F4-8A516F18ADAE}" presName="spaceRect" presStyleCnt="0"/>
      <dgm:spPr/>
    </dgm:pt>
    <dgm:pt modelId="{127117FB-F8A7-4A20-A8A7-EC686DDC76D0}" type="pres">
      <dgm:prSet presAssocID="{40FC4FFE-8987-4A26-B7F4-8A516F18ADAE}" presName="textRect" presStyleLbl="revTx" presStyleIdx="0" presStyleCnt="3" custScaleX="105453" custScaleY="132960" custLinFactY="-90952" custLinFactNeighborX="-3089" custLinFactNeighborY="-100000">
        <dgm:presLayoutVars>
          <dgm:chMax val="1"/>
          <dgm:chPref val="1"/>
        </dgm:presLayoutVars>
      </dgm:prSet>
      <dgm:spPr/>
    </dgm:pt>
    <dgm:pt modelId="{FD1EED9C-83D3-41AD-A09B-D3B36354168F}" type="pres">
      <dgm:prSet presAssocID="{5B62599A-5C9B-48E7-896E-EA782AC60C8B}" presName="sibTrans" presStyleCnt="0"/>
      <dgm:spPr/>
    </dgm:pt>
    <dgm:pt modelId="{C998AB0A-577D-44AA-A068-F634DDE7BD47}" type="pres">
      <dgm:prSet presAssocID="{49225C73-1633-42F1-AB3B-7CB183E5F8B8}" presName="compNode" presStyleCnt="0"/>
      <dgm:spPr/>
    </dgm:pt>
    <dgm:pt modelId="{BCD8CDD9-0C56-4401-ADB1-8B48DAB2C96F}" type="pres">
      <dgm:prSet presAssocID="{49225C73-1633-42F1-AB3B-7CB183E5F8B8}" presName="iconBgRect" presStyleLbl="bgShp" presStyleIdx="1" presStyleCnt="3" custLinFactY="21660" custLinFactNeighborX="-11535" custLinFactNeighborY="100000"/>
      <dgm:spPr>
        <a:solidFill>
          <a:srgbClr val="D9D9D9"/>
        </a:solidFill>
      </dgm:spPr>
    </dgm:pt>
    <dgm:pt modelId="{DB4CA7C4-FCA1-4127-B20A-2A5C031A3CF4}" type="pres">
      <dgm:prSet presAssocID="{49225C73-1633-42F1-AB3B-7CB183E5F8B8}" presName="iconRect" presStyleLbl="node1" presStyleIdx="1" presStyleCnt="3" custAng="21249105" custLinFactY="16707" custLinFactNeighborX="-24956" custLinFactNeighborY="100000"/>
      <dgm:spPr>
        <a:solidFill>
          <a:schemeClr val="bg1">
            <a:hueOff val="0"/>
            <a:satOff val="0"/>
            <a:lumOff val="0"/>
            <a:alpha val="0"/>
          </a:schemeClr>
        </a:solidFill>
        <a:ln>
          <a:noFill/>
        </a:ln>
      </dgm:spPr>
    </dgm:pt>
    <dgm:pt modelId="{9B0C8FBF-0BDD-48A5-967E-F3FE71659F6A}" type="pres">
      <dgm:prSet presAssocID="{49225C73-1633-42F1-AB3B-7CB183E5F8B8}" presName="spaceRect" presStyleCnt="0"/>
      <dgm:spPr/>
    </dgm:pt>
    <dgm:pt modelId="{7E6FE37A-5DB0-4899-9FCB-0CE39BC185F8}" type="pres">
      <dgm:prSet presAssocID="{49225C73-1633-42F1-AB3B-7CB183E5F8B8}" presName="textRect" presStyleLbl="revTx" presStyleIdx="1" presStyleCnt="3" custScaleX="111000" custLinFactY="-115815" custLinFactNeighborX="2465" custLinFactNeighborY="-200000">
        <dgm:presLayoutVars>
          <dgm:chMax val="1"/>
          <dgm:chPref val="1"/>
        </dgm:presLayoutVars>
      </dgm:prSet>
      <dgm:spPr/>
    </dgm:pt>
    <dgm:pt modelId="{5A266296-0042-402F-92EF-D59AB148E92E}" type="pres">
      <dgm:prSet presAssocID="{9646853A-8964-4519-A5B1-0B7D18B2983D}" presName="sibTrans" presStyleCnt="0"/>
      <dgm:spPr/>
    </dgm:pt>
    <dgm:pt modelId="{ECFA770B-DE2C-4683-A038-58D0FE44BC27}" type="pres">
      <dgm:prSet presAssocID="{1C383F32-22E8-4F62-A3E0-BDC3D5F48992}" presName="compNode" presStyleCnt="0"/>
      <dgm:spPr/>
    </dgm:pt>
    <dgm:pt modelId="{FF93E135-77D6-48A0-8871-9BC93D705D06}" type="pres">
      <dgm:prSet presAssocID="{1C383F32-22E8-4F62-A3E0-BDC3D5F48992}" presName="iconBgRect" presStyleLbl="bgShp" presStyleIdx="2" presStyleCnt="3" custLinFactX="-19939" custLinFactY="36888" custLinFactNeighborX="-100000" custLinFactNeighborY="100000"/>
      <dgm:spPr>
        <a:solidFill>
          <a:srgbClr val="D9D9D9"/>
        </a:solidFill>
      </dgm:spPr>
    </dgm:pt>
    <dgm:pt modelId="{39509775-983E-4110-B989-EE2CD6514BE0}" type="pres">
      <dgm:prSet presAssocID="{1C383F32-22E8-4F62-A3E0-BDC3D5F48992}" presName="iconRect" presStyleLbl="node1" presStyleIdx="2" presStyleCnt="3"/>
      <dgm:spPr>
        <a:solidFill>
          <a:schemeClr val="bg1">
            <a:hueOff val="0"/>
            <a:satOff val="0"/>
            <a:lumOff val="0"/>
            <a:alpha val="0"/>
          </a:schemeClr>
        </a:solidFill>
        <a:ln>
          <a:noFill/>
        </a:ln>
      </dgm:spPr>
    </dgm:pt>
    <dgm:pt modelId="{493B43B2-705C-4AE5-8A77-D8DEEDA1B5CF}" type="pres">
      <dgm:prSet presAssocID="{1C383F32-22E8-4F62-A3E0-BDC3D5F48992}" presName="spaceRect" presStyleCnt="0"/>
      <dgm:spPr/>
    </dgm:pt>
    <dgm:pt modelId="{1AEDC777-00B3-41D7-9AE1-23D741E941C3}" type="pres">
      <dgm:prSet presAssocID="{1C383F32-22E8-4F62-A3E0-BDC3D5F48992}" presName="textRect" presStyleLbl="revTx" presStyleIdx="2" presStyleCnt="3" custLinFactY="-100000" custLinFactNeighborX="3090" custLinFactNeighborY="-116473">
        <dgm:presLayoutVars>
          <dgm:chMax val="1"/>
          <dgm:chPref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7A710F69-5154-4855-ACF5-BC7C1BF85A80}" type="presOf" srcId="{49225C73-1633-42F1-AB3B-7CB183E5F8B8}" destId="{7E6FE37A-5DB0-4899-9FCB-0CE39BC185F8}" srcOrd="0" destOrd="0" presId="urn:microsoft.com/office/officeart/2018/5/layout/IconCircleLabelList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676D3A6A-6EA7-4483-BB12-0BD4A7D7AF9D}" type="presOf" srcId="{01A66772-F185-4D58-B8BB-E9370D7A7A2B}" destId="{50B3CE7C-E10B-4E23-BD93-03664997C932}" srcOrd="0" destOrd="0" presId="urn:microsoft.com/office/officeart/2018/5/layout/IconCircleLabelList"/>
    <dgm:cxn modelId="{1496FC70-DB8B-48D4-98DE-DD2856E389EE}" type="presOf" srcId="{1C383F32-22E8-4F62-A3E0-BDC3D5F48992}" destId="{1AEDC777-00B3-41D7-9AE1-23D741E941C3}" srcOrd="0" destOrd="0" presId="urn:microsoft.com/office/officeart/2018/5/layout/IconCircleLabelList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355227E3-55E0-4343-BC8D-FC0EB1694F48}" type="presOf" srcId="{40FC4FFE-8987-4A26-B7F4-8A516F18ADAE}" destId="{127117FB-F8A7-4A20-A8A7-EC686DDC76D0}" srcOrd="0" destOrd="0" presId="urn:microsoft.com/office/officeart/2018/5/layout/IconCircleLabelList"/>
    <dgm:cxn modelId="{555498CB-3ED1-404E-A25F-EB243EFC5FB1}" type="presParOf" srcId="{50B3CE7C-E10B-4E23-BD93-03664997C932}" destId="{DE9CE479-E4AE-4283-AEF1-10C1535B4324}" srcOrd="0" destOrd="0" presId="urn:microsoft.com/office/officeart/2018/5/layout/IconCircleLabelList"/>
    <dgm:cxn modelId="{11F12D49-CD08-4D50-BD13-3ECBC3A476A4}" type="presParOf" srcId="{DE9CE479-E4AE-4283-AEF1-10C1535B4324}" destId="{B59FCF02-CAD2-4D6F-9542-AD86711168CA}" srcOrd="0" destOrd="0" presId="urn:microsoft.com/office/officeart/2018/5/layout/IconCircleLabelList"/>
    <dgm:cxn modelId="{F443A659-540B-487B-97F9-49219CF60D6B}" type="presParOf" srcId="{DE9CE479-E4AE-4283-AEF1-10C1535B4324}" destId="{7C175B98-93F4-4D7C-BB95-1514AB879CD5}" srcOrd="1" destOrd="0" presId="urn:microsoft.com/office/officeart/2018/5/layout/IconCircleLabelList"/>
    <dgm:cxn modelId="{A503D7AB-7D64-4163-93B5-1CEEDAE81823}" type="presParOf" srcId="{DE9CE479-E4AE-4283-AEF1-10C1535B4324}" destId="{677A3090-5F01-43FD-9FA6-C0420AD80FD6}" srcOrd="2" destOrd="0" presId="urn:microsoft.com/office/officeart/2018/5/layout/IconCircleLabelList"/>
    <dgm:cxn modelId="{780188ED-7DCE-45BB-B6AF-91BE48969612}" type="presParOf" srcId="{DE9CE479-E4AE-4283-AEF1-10C1535B4324}" destId="{127117FB-F8A7-4A20-A8A7-EC686DDC76D0}" srcOrd="3" destOrd="0" presId="urn:microsoft.com/office/officeart/2018/5/layout/IconCircleLabelList"/>
    <dgm:cxn modelId="{155719F8-A89B-4E96-BC49-C48BC717F480}" type="presParOf" srcId="{50B3CE7C-E10B-4E23-BD93-03664997C932}" destId="{FD1EED9C-83D3-41AD-A09B-D3B36354168F}" srcOrd="1" destOrd="0" presId="urn:microsoft.com/office/officeart/2018/5/layout/IconCircleLabelList"/>
    <dgm:cxn modelId="{2772E199-56B0-4310-A55E-67D00CA3E59E}" type="presParOf" srcId="{50B3CE7C-E10B-4E23-BD93-03664997C932}" destId="{C998AB0A-577D-44AA-A068-F634DDE7BD47}" srcOrd="2" destOrd="0" presId="urn:microsoft.com/office/officeart/2018/5/layout/IconCircleLabelList"/>
    <dgm:cxn modelId="{4E351D18-D97F-4B92-A608-2E9600B91C28}" type="presParOf" srcId="{C998AB0A-577D-44AA-A068-F634DDE7BD47}" destId="{BCD8CDD9-0C56-4401-ADB1-8B48DAB2C96F}" srcOrd="0" destOrd="0" presId="urn:microsoft.com/office/officeart/2018/5/layout/IconCircleLabelList"/>
    <dgm:cxn modelId="{B3DC724C-4569-4E9D-BD5A-49E4CD991FD0}" type="presParOf" srcId="{C998AB0A-577D-44AA-A068-F634DDE7BD47}" destId="{DB4CA7C4-FCA1-4127-B20A-2A5C031A3CF4}" srcOrd="1" destOrd="0" presId="urn:microsoft.com/office/officeart/2018/5/layout/IconCircleLabelList"/>
    <dgm:cxn modelId="{AD1AB552-CCE0-4911-BB9E-5D4A60B21F4F}" type="presParOf" srcId="{C998AB0A-577D-44AA-A068-F634DDE7BD47}" destId="{9B0C8FBF-0BDD-48A5-967E-F3FE71659F6A}" srcOrd="2" destOrd="0" presId="urn:microsoft.com/office/officeart/2018/5/layout/IconCircleLabelList"/>
    <dgm:cxn modelId="{8558F796-2D01-40FE-A21A-7530EEBC3BC3}" type="presParOf" srcId="{C998AB0A-577D-44AA-A068-F634DDE7BD47}" destId="{7E6FE37A-5DB0-4899-9FCB-0CE39BC185F8}" srcOrd="3" destOrd="0" presId="urn:microsoft.com/office/officeart/2018/5/layout/IconCircleLabelList"/>
    <dgm:cxn modelId="{1532E2BE-82E9-40A4-A6F7-40B60FC879AE}" type="presParOf" srcId="{50B3CE7C-E10B-4E23-BD93-03664997C932}" destId="{5A266296-0042-402F-92EF-D59AB148E92E}" srcOrd="3" destOrd="0" presId="urn:microsoft.com/office/officeart/2018/5/layout/IconCircleLabelList"/>
    <dgm:cxn modelId="{3A7F4DB9-1469-4F58-B633-24B7EEE084D1}" type="presParOf" srcId="{50B3CE7C-E10B-4E23-BD93-03664997C932}" destId="{ECFA770B-DE2C-4683-A038-58D0FE44BC27}" srcOrd="4" destOrd="0" presId="urn:microsoft.com/office/officeart/2018/5/layout/IconCircleLabelList"/>
    <dgm:cxn modelId="{91311827-CDAC-4BA8-B4A3-117AFD1CEE2D}" type="presParOf" srcId="{ECFA770B-DE2C-4683-A038-58D0FE44BC27}" destId="{FF93E135-77D6-48A0-8871-9BC93D705D06}" srcOrd="0" destOrd="0" presId="urn:microsoft.com/office/officeart/2018/5/layout/IconCircleLabelList"/>
    <dgm:cxn modelId="{83B7CA40-11B7-4507-8422-A40F02D469B2}" type="presParOf" srcId="{ECFA770B-DE2C-4683-A038-58D0FE44BC27}" destId="{39509775-983E-4110-B989-EE2CD6514BE0}" srcOrd="1" destOrd="0" presId="urn:microsoft.com/office/officeart/2018/5/layout/IconCircleLabelList"/>
    <dgm:cxn modelId="{A44BB251-01EB-4DEF-A28C-6D495183E4DC}" type="presParOf" srcId="{ECFA770B-DE2C-4683-A038-58D0FE44BC27}" destId="{493B43B2-705C-4AE5-8A77-D8DEEDA1B5CF}" srcOrd="2" destOrd="0" presId="urn:microsoft.com/office/officeart/2018/5/layout/IconCircleLabelList"/>
    <dgm:cxn modelId="{1EFA52DF-3C80-4DAA-BED6-AFE2F81796B2}" type="presParOf" srcId="{ECFA770B-DE2C-4683-A038-58D0FE44BC27}" destId="{1AEDC777-00B3-41D7-9AE1-23D741E941C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 rtlCol="0"/>
        <a:lstStyle/>
        <a:p>
          <a:pPr rtl="0"/>
          <a:endParaRPr lang="en-US"/>
        </a:p>
      </dgm:t>
    </dgm:pt>
    <dgm:pt modelId="{40FC4FFE-8987-4A26-B7F4-8A516F18ADAE}">
      <dgm:prSet custT="1"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ru-RU" sz="1600" b="1" dirty="0"/>
            <a:t>продуктивно настроенная аудитория</a:t>
          </a:r>
        </a:p>
        <a:p>
          <a:pPr rtl="0">
            <a:lnSpc>
              <a:spcPct val="100000"/>
            </a:lnSpc>
            <a:defRPr cap="all"/>
          </a:pPr>
          <a:r>
            <a:rPr lang="ru" sz="1600" b="1" dirty="0"/>
            <a:t>«интерлокьютерс»</a:t>
          </a:r>
        </a:p>
      </dgm:t>
    </dgm:pt>
    <dgm:pt modelId="{CAD7EF86-FB23-41F6-BF42-040B36DEFDB1}" type="parTrans" cxnId="{C7AD8469-3C68-4AF9-AB82-79B0043AA120}">
      <dgm:prSet/>
      <dgm:spPr/>
      <dgm:t>
        <a:bodyPr rtlCol="0"/>
        <a:lstStyle/>
        <a:p>
          <a:pPr rtl="0"/>
          <a:endParaRPr lang="en-US"/>
        </a:p>
      </dgm:t>
    </dgm:pt>
    <dgm:pt modelId="{5B62599A-5C9B-48E7-896E-EA782AC60C8B}" type="sibTrans" cxnId="{C7AD8469-3C68-4AF9-AB82-79B0043AA120}">
      <dgm:prSet/>
      <dgm:spPr/>
      <dgm:t>
        <a:bodyPr rtlCol="0"/>
        <a:lstStyle/>
        <a:p>
          <a:pPr rtl="0"/>
          <a:endParaRPr lang="en-US"/>
        </a:p>
      </dgm:t>
    </dgm:pt>
    <dgm:pt modelId="{49225C73-1633-42F1-AB3B-7CB183E5F8B8}">
      <dgm:prSet custT="1"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ru-RU" sz="1600" b="1" dirty="0"/>
            <a:t>пассивно-безразличная аудитория</a:t>
          </a:r>
        </a:p>
        <a:p>
          <a:pPr rtl="0">
            <a:lnSpc>
              <a:spcPct val="100000"/>
            </a:lnSpc>
            <a:defRPr cap="all"/>
          </a:pPr>
          <a:r>
            <a:rPr lang="ru-RU" sz="1600" b="1" dirty="0"/>
            <a:t>«</a:t>
          </a:r>
          <a:r>
            <a:rPr lang="ru-RU" sz="1600" b="1" dirty="0" err="1"/>
            <a:t>спектаторс</a:t>
          </a:r>
          <a:r>
            <a:rPr lang="ru-RU" sz="1600" b="1" dirty="0"/>
            <a:t>»</a:t>
          </a:r>
          <a:endParaRPr lang="ru" sz="1600" b="1" dirty="0"/>
        </a:p>
      </dgm:t>
    </dgm:pt>
    <dgm:pt modelId="{1A0E2090-1D4F-438A-8766-B6030CE01ADD}" type="parTrans" cxnId="{A9154303-8225-4248-91DC-1B0156A35F07}">
      <dgm:prSet/>
      <dgm:spPr/>
      <dgm:t>
        <a:bodyPr rtlCol="0"/>
        <a:lstStyle/>
        <a:p>
          <a:pPr rtl="0"/>
          <a:endParaRPr lang="en-US"/>
        </a:p>
      </dgm:t>
    </dgm:pt>
    <dgm:pt modelId="{9646853A-8964-4519-A5B1-0B7D18B2983D}" type="sibTrans" cxnId="{A9154303-8225-4248-91DC-1B0156A35F07}">
      <dgm:prSet/>
      <dgm:spPr/>
      <dgm:t>
        <a:bodyPr rtlCol="0"/>
        <a:lstStyle/>
        <a:p>
          <a:pPr rtl="0"/>
          <a:endParaRPr lang="en-US"/>
        </a:p>
      </dgm:t>
    </dgm:pt>
    <dgm:pt modelId="{1C383F32-22E8-4F62-A3E0-BDC3D5F48992}">
      <dgm:prSet custT="1"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ru-RU" sz="1600" b="1" dirty="0"/>
            <a:t>негативно настроенная аудитория</a:t>
          </a:r>
        </a:p>
        <a:p>
          <a:pPr rtl="0">
            <a:lnSpc>
              <a:spcPct val="100000"/>
            </a:lnSpc>
            <a:defRPr cap="all"/>
          </a:pPr>
          <a:r>
            <a:rPr lang="ru-RU" sz="1600" b="1" dirty="0"/>
            <a:t>«моб»</a:t>
          </a:r>
          <a:endParaRPr lang="ru" sz="1600" b="1" dirty="0"/>
        </a:p>
      </dgm:t>
    </dgm:pt>
    <dgm:pt modelId="{A7920A2F-3244-4159-AF04-6A1D38B7B317}" type="parTrans" cxnId="{C4CCE57E-E871-46D6-BAD5-880252C95D22}">
      <dgm:prSet/>
      <dgm:spPr/>
      <dgm:t>
        <a:bodyPr rtlCol="0"/>
        <a:lstStyle/>
        <a:p>
          <a:pPr rtl="0"/>
          <a:endParaRPr lang="en-US"/>
        </a:p>
      </dgm:t>
    </dgm:pt>
    <dgm:pt modelId="{8500F72A-2C6D-4FDF-9C1D-CA691380EB0B}" type="sibTrans" cxnId="{C4CCE57E-E871-46D6-BAD5-880252C95D22}">
      <dgm:prSet/>
      <dgm:spPr/>
      <dgm:t>
        <a:bodyPr rtlCol="0"/>
        <a:lstStyle/>
        <a:p>
          <a:pPr rtl="0"/>
          <a:endParaRPr lang="en-US"/>
        </a:p>
      </dgm:t>
    </dgm:pt>
    <dgm:pt modelId="{50B3CE7C-E10B-4E23-BD93-03664997C932}" type="pres">
      <dgm:prSet presAssocID="{01A66772-F185-4D58-B8BB-E9370D7A7A2B}" presName="root" presStyleCnt="0">
        <dgm:presLayoutVars>
          <dgm:dir/>
          <dgm:resizeHandles val="exact"/>
        </dgm:presLayoutVars>
      </dgm:prSet>
      <dgm:spPr/>
    </dgm:pt>
    <dgm:pt modelId="{DE9CE479-E4AE-4283-AEF1-10C1535B4324}" type="pres">
      <dgm:prSet presAssocID="{40FC4FFE-8987-4A26-B7F4-8A516F18ADAE}" presName="compNode" presStyleCnt="0"/>
      <dgm:spPr/>
    </dgm:pt>
    <dgm:pt modelId="{B59FCF02-CAD2-4D6F-9542-AD86711168CA}" type="pres">
      <dgm:prSet presAssocID="{40FC4FFE-8987-4A26-B7F4-8A516F18ADAE}" presName="iconBgRect" presStyleLbl="bgShp" presStyleIdx="0" presStyleCnt="3" custLinFactY="40927" custLinFactNeighborX="93579" custLinFactNeighborY="100000"/>
      <dgm:spPr>
        <a:solidFill>
          <a:srgbClr val="D9D9D9"/>
        </a:solidFill>
      </dgm:spPr>
    </dgm:pt>
    <dgm:pt modelId="{7C175B98-93F4-4D7C-BB95-1514AB879CD5}" type="pres">
      <dgm:prSet presAssocID="{40FC4FFE-8987-4A26-B7F4-8A516F18ADAE}" presName="iconRect" presStyleLbl="node1" presStyleIdx="0" presStyleCnt="3" custLinFactNeighborX="-603" custLinFactNeighborY="610"/>
      <dgm:spPr>
        <a:solidFill>
          <a:schemeClr val="bg1">
            <a:hueOff val="0"/>
            <a:satOff val="0"/>
            <a:lumOff val="0"/>
            <a:alpha val="0"/>
          </a:schemeClr>
        </a:solidFill>
        <a:ln>
          <a:noFill/>
        </a:ln>
      </dgm:spPr>
    </dgm:pt>
    <dgm:pt modelId="{677A3090-5F01-43FD-9FA6-C0420AD80FD6}" type="pres">
      <dgm:prSet presAssocID="{40FC4FFE-8987-4A26-B7F4-8A516F18ADAE}" presName="spaceRect" presStyleCnt="0"/>
      <dgm:spPr/>
    </dgm:pt>
    <dgm:pt modelId="{127117FB-F8A7-4A20-A8A7-EC686DDC76D0}" type="pres">
      <dgm:prSet presAssocID="{40FC4FFE-8987-4A26-B7F4-8A516F18ADAE}" presName="textRect" presStyleLbl="revTx" presStyleIdx="0" presStyleCnt="3" custScaleX="105453" custScaleY="132960" custLinFactY="-189982" custLinFactNeighborX="-3089" custLinFactNeighborY="-200000">
        <dgm:presLayoutVars>
          <dgm:chMax val="1"/>
          <dgm:chPref val="1"/>
        </dgm:presLayoutVars>
      </dgm:prSet>
      <dgm:spPr/>
    </dgm:pt>
    <dgm:pt modelId="{FD1EED9C-83D3-41AD-A09B-D3B36354168F}" type="pres">
      <dgm:prSet presAssocID="{5B62599A-5C9B-48E7-896E-EA782AC60C8B}" presName="sibTrans" presStyleCnt="0"/>
      <dgm:spPr/>
    </dgm:pt>
    <dgm:pt modelId="{C998AB0A-577D-44AA-A068-F634DDE7BD47}" type="pres">
      <dgm:prSet presAssocID="{49225C73-1633-42F1-AB3B-7CB183E5F8B8}" presName="compNode" presStyleCnt="0"/>
      <dgm:spPr/>
    </dgm:pt>
    <dgm:pt modelId="{BCD8CDD9-0C56-4401-ADB1-8B48DAB2C96F}" type="pres">
      <dgm:prSet presAssocID="{49225C73-1633-42F1-AB3B-7CB183E5F8B8}" presName="iconBgRect" presStyleLbl="bgShp" presStyleIdx="1" presStyleCnt="3" custLinFactY="21660" custLinFactNeighborX="-11535" custLinFactNeighborY="100000"/>
      <dgm:spPr>
        <a:solidFill>
          <a:srgbClr val="D9D9D9"/>
        </a:solidFill>
      </dgm:spPr>
    </dgm:pt>
    <dgm:pt modelId="{DB4CA7C4-FCA1-4127-B20A-2A5C031A3CF4}" type="pres">
      <dgm:prSet presAssocID="{49225C73-1633-42F1-AB3B-7CB183E5F8B8}" presName="iconRect" presStyleLbl="node1" presStyleIdx="1" presStyleCnt="3" custAng="21249105" custLinFactY="16707" custLinFactNeighborX="-24956" custLinFactNeighborY="100000"/>
      <dgm:spPr>
        <a:solidFill>
          <a:schemeClr val="bg1">
            <a:hueOff val="0"/>
            <a:satOff val="0"/>
            <a:lumOff val="0"/>
            <a:alpha val="0"/>
          </a:schemeClr>
        </a:solidFill>
        <a:ln>
          <a:noFill/>
        </a:ln>
      </dgm:spPr>
    </dgm:pt>
    <dgm:pt modelId="{9B0C8FBF-0BDD-48A5-967E-F3FE71659F6A}" type="pres">
      <dgm:prSet presAssocID="{49225C73-1633-42F1-AB3B-7CB183E5F8B8}" presName="spaceRect" presStyleCnt="0"/>
      <dgm:spPr/>
    </dgm:pt>
    <dgm:pt modelId="{7E6FE37A-5DB0-4899-9FCB-0CE39BC185F8}" type="pres">
      <dgm:prSet presAssocID="{49225C73-1633-42F1-AB3B-7CB183E5F8B8}" presName="textRect" presStyleLbl="revTx" presStyleIdx="1" presStyleCnt="3" custScaleX="111000" custLinFactY="-200000" custLinFactNeighborX="1737" custLinFactNeighborY="-214382">
        <dgm:presLayoutVars>
          <dgm:chMax val="1"/>
          <dgm:chPref val="1"/>
        </dgm:presLayoutVars>
      </dgm:prSet>
      <dgm:spPr/>
    </dgm:pt>
    <dgm:pt modelId="{5A266296-0042-402F-92EF-D59AB148E92E}" type="pres">
      <dgm:prSet presAssocID="{9646853A-8964-4519-A5B1-0B7D18B2983D}" presName="sibTrans" presStyleCnt="0"/>
      <dgm:spPr/>
    </dgm:pt>
    <dgm:pt modelId="{ECFA770B-DE2C-4683-A038-58D0FE44BC27}" type="pres">
      <dgm:prSet presAssocID="{1C383F32-22E8-4F62-A3E0-BDC3D5F48992}" presName="compNode" presStyleCnt="0"/>
      <dgm:spPr/>
    </dgm:pt>
    <dgm:pt modelId="{FF93E135-77D6-48A0-8871-9BC93D705D06}" type="pres">
      <dgm:prSet presAssocID="{1C383F32-22E8-4F62-A3E0-BDC3D5F48992}" presName="iconBgRect" presStyleLbl="bgShp" presStyleIdx="2" presStyleCnt="3" custLinFactX="-19939" custLinFactY="36888" custLinFactNeighborX="-100000" custLinFactNeighborY="100000"/>
      <dgm:spPr>
        <a:solidFill>
          <a:srgbClr val="D9D9D9"/>
        </a:solidFill>
      </dgm:spPr>
    </dgm:pt>
    <dgm:pt modelId="{39509775-983E-4110-B989-EE2CD6514BE0}" type="pres">
      <dgm:prSet presAssocID="{1C383F32-22E8-4F62-A3E0-BDC3D5F48992}" presName="iconRect" presStyleLbl="node1" presStyleIdx="2" presStyleCnt="3" custScaleX="268246" custLinFactY="-19234" custLinFactNeighborX="-2773" custLinFactNeighborY="-100000"/>
      <dgm:spPr>
        <a:solidFill>
          <a:schemeClr val="bg1">
            <a:hueOff val="0"/>
            <a:satOff val="0"/>
            <a:lumOff val="0"/>
            <a:alpha val="0"/>
          </a:schemeClr>
        </a:solidFill>
        <a:ln>
          <a:noFill/>
        </a:ln>
      </dgm:spPr>
    </dgm:pt>
    <dgm:pt modelId="{493B43B2-705C-4AE5-8A77-D8DEEDA1B5CF}" type="pres">
      <dgm:prSet presAssocID="{1C383F32-22E8-4F62-A3E0-BDC3D5F48992}" presName="spaceRect" presStyleCnt="0"/>
      <dgm:spPr/>
    </dgm:pt>
    <dgm:pt modelId="{1AEDC777-00B3-41D7-9AE1-23D741E941C3}" type="pres">
      <dgm:prSet presAssocID="{1C383F32-22E8-4F62-A3E0-BDC3D5F48992}" presName="textRect" presStyleLbl="revTx" presStyleIdx="2" presStyleCnt="3" custLinFactY="-200000" custLinFactNeighborX="3090" custLinFactNeighborY="-219294">
        <dgm:presLayoutVars>
          <dgm:chMax val="1"/>
          <dgm:chPref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7A710F69-5154-4855-ACF5-BC7C1BF85A80}" type="presOf" srcId="{49225C73-1633-42F1-AB3B-7CB183E5F8B8}" destId="{7E6FE37A-5DB0-4899-9FCB-0CE39BC185F8}" srcOrd="0" destOrd="0" presId="urn:microsoft.com/office/officeart/2018/5/layout/IconCircleLabelList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676D3A6A-6EA7-4483-BB12-0BD4A7D7AF9D}" type="presOf" srcId="{01A66772-F185-4D58-B8BB-E9370D7A7A2B}" destId="{50B3CE7C-E10B-4E23-BD93-03664997C932}" srcOrd="0" destOrd="0" presId="urn:microsoft.com/office/officeart/2018/5/layout/IconCircleLabelList"/>
    <dgm:cxn modelId="{1496FC70-DB8B-48D4-98DE-DD2856E389EE}" type="presOf" srcId="{1C383F32-22E8-4F62-A3E0-BDC3D5F48992}" destId="{1AEDC777-00B3-41D7-9AE1-23D741E941C3}" srcOrd="0" destOrd="0" presId="urn:microsoft.com/office/officeart/2018/5/layout/IconCircleLabelList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355227E3-55E0-4343-BC8D-FC0EB1694F48}" type="presOf" srcId="{40FC4FFE-8987-4A26-B7F4-8A516F18ADAE}" destId="{127117FB-F8A7-4A20-A8A7-EC686DDC76D0}" srcOrd="0" destOrd="0" presId="urn:microsoft.com/office/officeart/2018/5/layout/IconCircleLabelList"/>
    <dgm:cxn modelId="{555498CB-3ED1-404E-A25F-EB243EFC5FB1}" type="presParOf" srcId="{50B3CE7C-E10B-4E23-BD93-03664997C932}" destId="{DE9CE479-E4AE-4283-AEF1-10C1535B4324}" srcOrd="0" destOrd="0" presId="urn:microsoft.com/office/officeart/2018/5/layout/IconCircleLabelList"/>
    <dgm:cxn modelId="{11F12D49-CD08-4D50-BD13-3ECBC3A476A4}" type="presParOf" srcId="{DE9CE479-E4AE-4283-AEF1-10C1535B4324}" destId="{B59FCF02-CAD2-4D6F-9542-AD86711168CA}" srcOrd="0" destOrd="0" presId="urn:microsoft.com/office/officeart/2018/5/layout/IconCircleLabelList"/>
    <dgm:cxn modelId="{F443A659-540B-487B-97F9-49219CF60D6B}" type="presParOf" srcId="{DE9CE479-E4AE-4283-AEF1-10C1535B4324}" destId="{7C175B98-93F4-4D7C-BB95-1514AB879CD5}" srcOrd="1" destOrd="0" presId="urn:microsoft.com/office/officeart/2018/5/layout/IconCircleLabelList"/>
    <dgm:cxn modelId="{A503D7AB-7D64-4163-93B5-1CEEDAE81823}" type="presParOf" srcId="{DE9CE479-E4AE-4283-AEF1-10C1535B4324}" destId="{677A3090-5F01-43FD-9FA6-C0420AD80FD6}" srcOrd="2" destOrd="0" presId="urn:microsoft.com/office/officeart/2018/5/layout/IconCircleLabelList"/>
    <dgm:cxn modelId="{780188ED-7DCE-45BB-B6AF-91BE48969612}" type="presParOf" srcId="{DE9CE479-E4AE-4283-AEF1-10C1535B4324}" destId="{127117FB-F8A7-4A20-A8A7-EC686DDC76D0}" srcOrd="3" destOrd="0" presId="urn:microsoft.com/office/officeart/2018/5/layout/IconCircleLabelList"/>
    <dgm:cxn modelId="{155719F8-A89B-4E96-BC49-C48BC717F480}" type="presParOf" srcId="{50B3CE7C-E10B-4E23-BD93-03664997C932}" destId="{FD1EED9C-83D3-41AD-A09B-D3B36354168F}" srcOrd="1" destOrd="0" presId="urn:microsoft.com/office/officeart/2018/5/layout/IconCircleLabelList"/>
    <dgm:cxn modelId="{2772E199-56B0-4310-A55E-67D00CA3E59E}" type="presParOf" srcId="{50B3CE7C-E10B-4E23-BD93-03664997C932}" destId="{C998AB0A-577D-44AA-A068-F634DDE7BD47}" srcOrd="2" destOrd="0" presId="urn:microsoft.com/office/officeart/2018/5/layout/IconCircleLabelList"/>
    <dgm:cxn modelId="{4E351D18-D97F-4B92-A608-2E9600B91C28}" type="presParOf" srcId="{C998AB0A-577D-44AA-A068-F634DDE7BD47}" destId="{BCD8CDD9-0C56-4401-ADB1-8B48DAB2C96F}" srcOrd="0" destOrd="0" presId="urn:microsoft.com/office/officeart/2018/5/layout/IconCircleLabelList"/>
    <dgm:cxn modelId="{B3DC724C-4569-4E9D-BD5A-49E4CD991FD0}" type="presParOf" srcId="{C998AB0A-577D-44AA-A068-F634DDE7BD47}" destId="{DB4CA7C4-FCA1-4127-B20A-2A5C031A3CF4}" srcOrd="1" destOrd="0" presId="urn:microsoft.com/office/officeart/2018/5/layout/IconCircleLabelList"/>
    <dgm:cxn modelId="{AD1AB552-CCE0-4911-BB9E-5D4A60B21F4F}" type="presParOf" srcId="{C998AB0A-577D-44AA-A068-F634DDE7BD47}" destId="{9B0C8FBF-0BDD-48A5-967E-F3FE71659F6A}" srcOrd="2" destOrd="0" presId="urn:microsoft.com/office/officeart/2018/5/layout/IconCircleLabelList"/>
    <dgm:cxn modelId="{8558F796-2D01-40FE-A21A-7530EEBC3BC3}" type="presParOf" srcId="{C998AB0A-577D-44AA-A068-F634DDE7BD47}" destId="{7E6FE37A-5DB0-4899-9FCB-0CE39BC185F8}" srcOrd="3" destOrd="0" presId="urn:microsoft.com/office/officeart/2018/5/layout/IconCircleLabelList"/>
    <dgm:cxn modelId="{1532E2BE-82E9-40A4-A6F7-40B60FC879AE}" type="presParOf" srcId="{50B3CE7C-E10B-4E23-BD93-03664997C932}" destId="{5A266296-0042-402F-92EF-D59AB148E92E}" srcOrd="3" destOrd="0" presId="urn:microsoft.com/office/officeart/2018/5/layout/IconCircleLabelList"/>
    <dgm:cxn modelId="{3A7F4DB9-1469-4F58-B633-24B7EEE084D1}" type="presParOf" srcId="{50B3CE7C-E10B-4E23-BD93-03664997C932}" destId="{ECFA770B-DE2C-4683-A038-58D0FE44BC27}" srcOrd="4" destOrd="0" presId="urn:microsoft.com/office/officeart/2018/5/layout/IconCircleLabelList"/>
    <dgm:cxn modelId="{91311827-CDAC-4BA8-B4A3-117AFD1CEE2D}" type="presParOf" srcId="{ECFA770B-DE2C-4683-A038-58D0FE44BC27}" destId="{FF93E135-77D6-48A0-8871-9BC93D705D06}" srcOrd="0" destOrd="0" presId="urn:microsoft.com/office/officeart/2018/5/layout/IconCircleLabelList"/>
    <dgm:cxn modelId="{83B7CA40-11B7-4507-8422-A40F02D469B2}" type="presParOf" srcId="{ECFA770B-DE2C-4683-A038-58D0FE44BC27}" destId="{39509775-983E-4110-B989-EE2CD6514BE0}" srcOrd="1" destOrd="0" presId="urn:microsoft.com/office/officeart/2018/5/layout/IconCircleLabelList"/>
    <dgm:cxn modelId="{A44BB251-01EB-4DEF-A28C-6D495183E4DC}" type="presParOf" srcId="{ECFA770B-DE2C-4683-A038-58D0FE44BC27}" destId="{493B43B2-705C-4AE5-8A77-D8DEEDA1B5CF}" srcOrd="2" destOrd="0" presId="urn:microsoft.com/office/officeart/2018/5/layout/IconCircleLabelList"/>
    <dgm:cxn modelId="{1EFA52DF-3C80-4DAA-BED6-AFE2F81796B2}" type="presParOf" srcId="{ECFA770B-DE2C-4683-A038-58D0FE44BC27}" destId="{1AEDC777-00B3-41D7-9AE1-23D741E941C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 rtlCol="0"/>
        <a:lstStyle/>
        <a:p>
          <a:pPr rtl="0"/>
          <a:endParaRPr lang="en-US"/>
        </a:p>
      </dgm:t>
    </dgm:pt>
    <dgm:pt modelId="{40FC4FFE-8987-4A26-B7F4-8A516F18ADAE}">
      <dgm:prSet custT="1"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ru-RU" sz="1600" b="1" dirty="0"/>
            <a:t>1.Анализ аудитории</a:t>
          </a:r>
        </a:p>
        <a:p>
          <a:pPr rtl="0">
            <a:lnSpc>
              <a:spcPct val="100000"/>
            </a:lnSpc>
            <a:defRPr cap="all"/>
          </a:pPr>
          <a:r>
            <a:rPr lang="ru-RU" sz="1600" b="1" dirty="0"/>
            <a:t>2. Анализ места проведения</a:t>
          </a:r>
        </a:p>
        <a:p>
          <a:pPr rtl="0">
            <a:lnSpc>
              <a:spcPct val="100000"/>
            </a:lnSpc>
            <a:defRPr cap="all"/>
          </a:pPr>
          <a:r>
            <a:rPr lang="ru-RU" sz="1600" b="1" dirty="0"/>
            <a:t>3. Анализ условий взаимодействия</a:t>
          </a:r>
          <a:endParaRPr lang="ru" sz="1600" b="1" dirty="0"/>
        </a:p>
      </dgm:t>
    </dgm:pt>
    <dgm:pt modelId="{CAD7EF86-FB23-41F6-BF42-040B36DEFDB1}" type="parTrans" cxnId="{C7AD8469-3C68-4AF9-AB82-79B0043AA120}">
      <dgm:prSet/>
      <dgm:spPr/>
      <dgm:t>
        <a:bodyPr rtlCol="0"/>
        <a:lstStyle/>
        <a:p>
          <a:pPr rtl="0"/>
          <a:endParaRPr lang="en-US"/>
        </a:p>
      </dgm:t>
    </dgm:pt>
    <dgm:pt modelId="{5B62599A-5C9B-48E7-896E-EA782AC60C8B}" type="sibTrans" cxnId="{C7AD8469-3C68-4AF9-AB82-79B0043AA120}">
      <dgm:prSet/>
      <dgm:spPr/>
      <dgm:t>
        <a:bodyPr rtlCol="0"/>
        <a:lstStyle/>
        <a:p>
          <a:pPr rtl="0"/>
          <a:endParaRPr lang="en-US"/>
        </a:p>
      </dgm:t>
    </dgm:pt>
    <dgm:pt modelId="{49225C73-1633-42F1-AB3B-7CB183E5F8B8}">
      <dgm:prSet custT="1"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ru-RU" sz="1600" b="1" dirty="0"/>
            <a:t>4. Подготовка речи с учётом временных рамок и структуры спича</a:t>
          </a:r>
        </a:p>
        <a:p>
          <a:pPr rtl="0">
            <a:lnSpc>
              <a:spcPct val="100000"/>
            </a:lnSpc>
            <a:defRPr cap="all"/>
          </a:pPr>
          <a:r>
            <a:rPr lang="ru-RU" sz="1600" b="1" dirty="0"/>
            <a:t>(хук, тезисы, аргументы, контраргументы, </a:t>
          </a:r>
          <a:r>
            <a:rPr lang="ru-RU" sz="1600" b="1" dirty="0" err="1"/>
            <a:t>резюмирование</a:t>
          </a:r>
          <a:r>
            <a:rPr lang="ru-RU" sz="1600" b="1" dirty="0"/>
            <a:t>)</a:t>
          </a:r>
        </a:p>
        <a:p>
          <a:pPr rtl="0">
            <a:lnSpc>
              <a:spcPct val="100000"/>
            </a:lnSpc>
            <a:defRPr cap="all"/>
          </a:pPr>
          <a:endParaRPr lang="ru" sz="1600" b="1" dirty="0"/>
        </a:p>
      </dgm:t>
    </dgm:pt>
    <dgm:pt modelId="{1A0E2090-1D4F-438A-8766-B6030CE01ADD}" type="parTrans" cxnId="{A9154303-8225-4248-91DC-1B0156A35F07}">
      <dgm:prSet/>
      <dgm:spPr/>
      <dgm:t>
        <a:bodyPr rtlCol="0"/>
        <a:lstStyle/>
        <a:p>
          <a:pPr rtl="0"/>
          <a:endParaRPr lang="en-US"/>
        </a:p>
      </dgm:t>
    </dgm:pt>
    <dgm:pt modelId="{9646853A-8964-4519-A5B1-0B7D18B2983D}" type="sibTrans" cxnId="{A9154303-8225-4248-91DC-1B0156A35F07}">
      <dgm:prSet/>
      <dgm:spPr/>
      <dgm:t>
        <a:bodyPr rtlCol="0"/>
        <a:lstStyle/>
        <a:p>
          <a:pPr rtl="0"/>
          <a:endParaRPr lang="en-US"/>
        </a:p>
      </dgm:t>
    </dgm:pt>
    <dgm:pt modelId="{1C383F32-22E8-4F62-A3E0-BDC3D5F48992}">
      <dgm:prSet custT="1"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ru-RU" sz="1600" b="1" dirty="0"/>
            <a:t>5. Применение мнемонических техник</a:t>
          </a:r>
        </a:p>
        <a:p>
          <a:pPr rtl="0">
            <a:lnSpc>
              <a:spcPct val="100000"/>
            </a:lnSpc>
            <a:defRPr cap="all"/>
          </a:pPr>
          <a:r>
            <a:rPr lang="ru-RU" sz="1600" b="1" dirty="0"/>
            <a:t>6. Репетиция и отработка навыков владения аудиторией</a:t>
          </a:r>
          <a:endParaRPr lang="ru" sz="1600" b="1" dirty="0"/>
        </a:p>
      </dgm:t>
    </dgm:pt>
    <dgm:pt modelId="{A7920A2F-3244-4159-AF04-6A1D38B7B317}" type="parTrans" cxnId="{C4CCE57E-E871-46D6-BAD5-880252C95D22}">
      <dgm:prSet/>
      <dgm:spPr/>
      <dgm:t>
        <a:bodyPr rtlCol="0"/>
        <a:lstStyle/>
        <a:p>
          <a:pPr rtl="0"/>
          <a:endParaRPr lang="en-US"/>
        </a:p>
      </dgm:t>
    </dgm:pt>
    <dgm:pt modelId="{8500F72A-2C6D-4FDF-9C1D-CA691380EB0B}" type="sibTrans" cxnId="{C4CCE57E-E871-46D6-BAD5-880252C95D22}">
      <dgm:prSet/>
      <dgm:spPr/>
      <dgm:t>
        <a:bodyPr rtlCol="0"/>
        <a:lstStyle/>
        <a:p>
          <a:pPr rtl="0"/>
          <a:endParaRPr lang="en-US"/>
        </a:p>
      </dgm:t>
    </dgm:pt>
    <dgm:pt modelId="{50B3CE7C-E10B-4E23-BD93-03664997C932}" type="pres">
      <dgm:prSet presAssocID="{01A66772-F185-4D58-B8BB-E9370D7A7A2B}" presName="root" presStyleCnt="0">
        <dgm:presLayoutVars>
          <dgm:dir/>
          <dgm:resizeHandles val="exact"/>
        </dgm:presLayoutVars>
      </dgm:prSet>
      <dgm:spPr/>
    </dgm:pt>
    <dgm:pt modelId="{DE9CE479-E4AE-4283-AEF1-10C1535B4324}" type="pres">
      <dgm:prSet presAssocID="{40FC4FFE-8987-4A26-B7F4-8A516F18ADAE}" presName="compNode" presStyleCnt="0"/>
      <dgm:spPr/>
    </dgm:pt>
    <dgm:pt modelId="{B59FCF02-CAD2-4D6F-9542-AD86711168CA}" type="pres">
      <dgm:prSet presAssocID="{40FC4FFE-8987-4A26-B7F4-8A516F18ADAE}" presName="iconBgRect" presStyleLbl="bgShp" presStyleIdx="0" presStyleCnt="3" custLinFactY="40927" custLinFactNeighborX="93579" custLinFactNeighborY="100000"/>
      <dgm:spPr>
        <a:solidFill>
          <a:srgbClr val="D9D9D9"/>
        </a:solidFill>
      </dgm:spPr>
    </dgm:pt>
    <dgm:pt modelId="{7C175B98-93F4-4D7C-BB95-1514AB879CD5}" type="pres">
      <dgm:prSet presAssocID="{40FC4FFE-8987-4A26-B7F4-8A516F18ADAE}" presName="iconRect" presStyleLbl="node1" presStyleIdx="0" presStyleCnt="3" custLinFactNeighborX="-603" custLinFactNeighborY="610"/>
      <dgm:spPr>
        <a:solidFill>
          <a:schemeClr val="bg1">
            <a:hueOff val="0"/>
            <a:satOff val="0"/>
            <a:lumOff val="0"/>
            <a:alpha val="0"/>
          </a:schemeClr>
        </a:solidFill>
        <a:ln>
          <a:noFill/>
        </a:ln>
      </dgm:spPr>
    </dgm:pt>
    <dgm:pt modelId="{677A3090-5F01-43FD-9FA6-C0420AD80FD6}" type="pres">
      <dgm:prSet presAssocID="{40FC4FFE-8987-4A26-B7F4-8A516F18ADAE}" presName="spaceRect" presStyleCnt="0"/>
      <dgm:spPr/>
    </dgm:pt>
    <dgm:pt modelId="{127117FB-F8A7-4A20-A8A7-EC686DDC76D0}" type="pres">
      <dgm:prSet presAssocID="{40FC4FFE-8987-4A26-B7F4-8A516F18ADAE}" presName="textRect" presStyleLbl="revTx" presStyleIdx="0" presStyleCnt="3" custScaleX="105453" custScaleY="132960" custLinFactY="-189982" custLinFactNeighborX="-3089" custLinFactNeighborY="-200000">
        <dgm:presLayoutVars>
          <dgm:chMax val="1"/>
          <dgm:chPref val="1"/>
        </dgm:presLayoutVars>
      </dgm:prSet>
      <dgm:spPr/>
    </dgm:pt>
    <dgm:pt modelId="{FD1EED9C-83D3-41AD-A09B-D3B36354168F}" type="pres">
      <dgm:prSet presAssocID="{5B62599A-5C9B-48E7-896E-EA782AC60C8B}" presName="sibTrans" presStyleCnt="0"/>
      <dgm:spPr/>
    </dgm:pt>
    <dgm:pt modelId="{C998AB0A-577D-44AA-A068-F634DDE7BD47}" type="pres">
      <dgm:prSet presAssocID="{49225C73-1633-42F1-AB3B-7CB183E5F8B8}" presName="compNode" presStyleCnt="0"/>
      <dgm:spPr/>
    </dgm:pt>
    <dgm:pt modelId="{BCD8CDD9-0C56-4401-ADB1-8B48DAB2C96F}" type="pres">
      <dgm:prSet presAssocID="{49225C73-1633-42F1-AB3B-7CB183E5F8B8}" presName="iconBgRect" presStyleLbl="bgShp" presStyleIdx="1" presStyleCnt="3" custLinFactY="21660" custLinFactNeighborX="-11535" custLinFactNeighborY="100000"/>
      <dgm:spPr>
        <a:solidFill>
          <a:srgbClr val="D9D9D9"/>
        </a:solidFill>
      </dgm:spPr>
    </dgm:pt>
    <dgm:pt modelId="{DB4CA7C4-FCA1-4127-B20A-2A5C031A3CF4}" type="pres">
      <dgm:prSet presAssocID="{49225C73-1633-42F1-AB3B-7CB183E5F8B8}" presName="iconRect" presStyleLbl="node1" presStyleIdx="1" presStyleCnt="3" custAng="21249105" custLinFactY="16707" custLinFactNeighborX="-24956" custLinFactNeighborY="100000"/>
      <dgm:spPr>
        <a:solidFill>
          <a:schemeClr val="bg1">
            <a:hueOff val="0"/>
            <a:satOff val="0"/>
            <a:lumOff val="0"/>
            <a:alpha val="0"/>
          </a:schemeClr>
        </a:solidFill>
        <a:ln>
          <a:noFill/>
        </a:ln>
      </dgm:spPr>
    </dgm:pt>
    <dgm:pt modelId="{9B0C8FBF-0BDD-48A5-967E-F3FE71659F6A}" type="pres">
      <dgm:prSet presAssocID="{49225C73-1633-42F1-AB3B-7CB183E5F8B8}" presName="spaceRect" presStyleCnt="0"/>
      <dgm:spPr/>
    </dgm:pt>
    <dgm:pt modelId="{7E6FE37A-5DB0-4899-9FCB-0CE39BC185F8}" type="pres">
      <dgm:prSet presAssocID="{49225C73-1633-42F1-AB3B-7CB183E5F8B8}" presName="textRect" presStyleLbl="revTx" presStyleIdx="1" presStyleCnt="3" custScaleX="111000" custLinFactY="-200000" custLinFactNeighborX="1737" custLinFactNeighborY="-214382">
        <dgm:presLayoutVars>
          <dgm:chMax val="1"/>
          <dgm:chPref val="1"/>
        </dgm:presLayoutVars>
      </dgm:prSet>
      <dgm:spPr/>
    </dgm:pt>
    <dgm:pt modelId="{5A266296-0042-402F-92EF-D59AB148E92E}" type="pres">
      <dgm:prSet presAssocID="{9646853A-8964-4519-A5B1-0B7D18B2983D}" presName="sibTrans" presStyleCnt="0"/>
      <dgm:spPr/>
    </dgm:pt>
    <dgm:pt modelId="{ECFA770B-DE2C-4683-A038-58D0FE44BC27}" type="pres">
      <dgm:prSet presAssocID="{1C383F32-22E8-4F62-A3E0-BDC3D5F48992}" presName="compNode" presStyleCnt="0"/>
      <dgm:spPr/>
    </dgm:pt>
    <dgm:pt modelId="{FF93E135-77D6-48A0-8871-9BC93D705D06}" type="pres">
      <dgm:prSet presAssocID="{1C383F32-22E8-4F62-A3E0-BDC3D5F48992}" presName="iconBgRect" presStyleLbl="bgShp" presStyleIdx="2" presStyleCnt="3" custLinFactX="-19939" custLinFactY="36888" custLinFactNeighborX="-100000" custLinFactNeighborY="100000"/>
      <dgm:spPr>
        <a:solidFill>
          <a:srgbClr val="D9D9D9"/>
        </a:solidFill>
      </dgm:spPr>
    </dgm:pt>
    <dgm:pt modelId="{39509775-983E-4110-B989-EE2CD6514BE0}" type="pres">
      <dgm:prSet presAssocID="{1C383F32-22E8-4F62-A3E0-BDC3D5F48992}" presName="iconRect" presStyleLbl="node1" presStyleIdx="2" presStyleCnt="3" custScaleX="268246" custLinFactY="-19234" custLinFactNeighborX="-2773" custLinFactNeighborY="-100000"/>
      <dgm:spPr>
        <a:solidFill>
          <a:schemeClr val="bg1">
            <a:hueOff val="0"/>
            <a:satOff val="0"/>
            <a:lumOff val="0"/>
            <a:alpha val="0"/>
          </a:schemeClr>
        </a:solidFill>
        <a:ln>
          <a:noFill/>
        </a:ln>
      </dgm:spPr>
    </dgm:pt>
    <dgm:pt modelId="{493B43B2-705C-4AE5-8A77-D8DEEDA1B5CF}" type="pres">
      <dgm:prSet presAssocID="{1C383F32-22E8-4F62-A3E0-BDC3D5F48992}" presName="spaceRect" presStyleCnt="0"/>
      <dgm:spPr/>
    </dgm:pt>
    <dgm:pt modelId="{1AEDC777-00B3-41D7-9AE1-23D741E941C3}" type="pres">
      <dgm:prSet presAssocID="{1C383F32-22E8-4F62-A3E0-BDC3D5F48992}" presName="textRect" presStyleLbl="revTx" presStyleIdx="2" presStyleCnt="3" custLinFactY="-200000" custLinFactNeighborX="3090" custLinFactNeighborY="-219294">
        <dgm:presLayoutVars>
          <dgm:chMax val="1"/>
          <dgm:chPref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7A710F69-5154-4855-ACF5-BC7C1BF85A80}" type="presOf" srcId="{49225C73-1633-42F1-AB3B-7CB183E5F8B8}" destId="{7E6FE37A-5DB0-4899-9FCB-0CE39BC185F8}" srcOrd="0" destOrd="0" presId="urn:microsoft.com/office/officeart/2018/5/layout/IconCircleLabelList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676D3A6A-6EA7-4483-BB12-0BD4A7D7AF9D}" type="presOf" srcId="{01A66772-F185-4D58-B8BB-E9370D7A7A2B}" destId="{50B3CE7C-E10B-4E23-BD93-03664997C932}" srcOrd="0" destOrd="0" presId="urn:microsoft.com/office/officeart/2018/5/layout/IconCircleLabelList"/>
    <dgm:cxn modelId="{1496FC70-DB8B-48D4-98DE-DD2856E389EE}" type="presOf" srcId="{1C383F32-22E8-4F62-A3E0-BDC3D5F48992}" destId="{1AEDC777-00B3-41D7-9AE1-23D741E941C3}" srcOrd="0" destOrd="0" presId="urn:microsoft.com/office/officeart/2018/5/layout/IconCircleLabelList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355227E3-55E0-4343-BC8D-FC0EB1694F48}" type="presOf" srcId="{40FC4FFE-8987-4A26-B7F4-8A516F18ADAE}" destId="{127117FB-F8A7-4A20-A8A7-EC686DDC76D0}" srcOrd="0" destOrd="0" presId="urn:microsoft.com/office/officeart/2018/5/layout/IconCircleLabelList"/>
    <dgm:cxn modelId="{555498CB-3ED1-404E-A25F-EB243EFC5FB1}" type="presParOf" srcId="{50B3CE7C-E10B-4E23-BD93-03664997C932}" destId="{DE9CE479-E4AE-4283-AEF1-10C1535B4324}" srcOrd="0" destOrd="0" presId="urn:microsoft.com/office/officeart/2018/5/layout/IconCircleLabelList"/>
    <dgm:cxn modelId="{11F12D49-CD08-4D50-BD13-3ECBC3A476A4}" type="presParOf" srcId="{DE9CE479-E4AE-4283-AEF1-10C1535B4324}" destId="{B59FCF02-CAD2-4D6F-9542-AD86711168CA}" srcOrd="0" destOrd="0" presId="urn:microsoft.com/office/officeart/2018/5/layout/IconCircleLabelList"/>
    <dgm:cxn modelId="{F443A659-540B-487B-97F9-49219CF60D6B}" type="presParOf" srcId="{DE9CE479-E4AE-4283-AEF1-10C1535B4324}" destId="{7C175B98-93F4-4D7C-BB95-1514AB879CD5}" srcOrd="1" destOrd="0" presId="urn:microsoft.com/office/officeart/2018/5/layout/IconCircleLabelList"/>
    <dgm:cxn modelId="{A503D7AB-7D64-4163-93B5-1CEEDAE81823}" type="presParOf" srcId="{DE9CE479-E4AE-4283-AEF1-10C1535B4324}" destId="{677A3090-5F01-43FD-9FA6-C0420AD80FD6}" srcOrd="2" destOrd="0" presId="urn:microsoft.com/office/officeart/2018/5/layout/IconCircleLabelList"/>
    <dgm:cxn modelId="{780188ED-7DCE-45BB-B6AF-91BE48969612}" type="presParOf" srcId="{DE9CE479-E4AE-4283-AEF1-10C1535B4324}" destId="{127117FB-F8A7-4A20-A8A7-EC686DDC76D0}" srcOrd="3" destOrd="0" presId="urn:microsoft.com/office/officeart/2018/5/layout/IconCircleLabelList"/>
    <dgm:cxn modelId="{155719F8-A89B-4E96-BC49-C48BC717F480}" type="presParOf" srcId="{50B3CE7C-E10B-4E23-BD93-03664997C932}" destId="{FD1EED9C-83D3-41AD-A09B-D3B36354168F}" srcOrd="1" destOrd="0" presId="urn:microsoft.com/office/officeart/2018/5/layout/IconCircleLabelList"/>
    <dgm:cxn modelId="{2772E199-56B0-4310-A55E-67D00CA3E59E}" type="presParOf" srcId="{50B3CE7C-E10B-4E23-BD93-03664997C932}" destId="{C998AB0A-577D-44AA-A068-F634DDE7BD47}" srcOrd="2" destOrd="0" presId="urn:microsoft.com/office/officeart/2018/5/layout/IconCircleLabelList"/>
    <dgm:cxn modelId="{4E351D18-D97F-4B92-A608-2E9600B91C28}" type="presParOf" srcId="{C998AB0A-577D-44AA-A068-F634DDE7BD47}" destId="{BCD8CDD9-0C56-4401-ADB1-8B48DAB2C96F}" srcOrd="0" destOrd="0" presId="urn:microsoft.com/office/officeart/2018/5/layout/IconCircleLabelList"/>
    <dgm:cxn modelId="{B3DC724C-4569-4E9D-BD5A-49E4CD991FD0}" type="presParOf" srcId="{C998AB0A-577D-44AA-A068-F634DDE7BD47}" destId="{DB4CA7C4-FCA1-4127-B20A-2A5C031A3CF4}" srcOrd="1" destOrd="0" presId="urn:microsoft.com/office/officeart/2018/5/layout/IconCircleLabelList"/>
    <dgm:cxn modelId="{AD1AB552-CCE0-4911-BB9E-5D4A60B21F4F}" type="presParOf" srcId="{C998AB0A-577D-44AA-A068-F634DDE7BD47}" destId="{9B0C8FBF-0BDD-48A5-967E-F3FE71659F6A}" srcOrd="2" destOrd="0" presId="urn:microsoft.com/office/officeart/2018/5/layout/IconCircleLabelList"/>
    <dgm:cxn modelId="{8558F796-2D01-40FE-A21A-7530EEBC3BC3}" type="presParOf" srcId="{C998AB0A-577D-44AA-A068-F634DDE7BD47}" destId="{7E6FE37A-5DB0-4899-9FCB-0CE39BC185F8}" srcOrd="3" destOrd="0" presId="urn:microsoft.com/office/officeart/2018/5/layout/IconCircleLabelList"/>
    <dgm:cxn modelId="{1532E2BE-82E9-40A4-A6F7-40B60FC879AE}" type="presParOf" srcId="{50B3CE7C-E10B-4E23-BD93-03664997C932}" destId="{5A266296-0042-402F-92EF-D59AB148E92E}" srcOrd="3" destOrd="0" presId="urn:microsoft.com/office/officeart/2018/5/layout/IconCircleLabelList"/>
    <dgm:cxn modelId="{3A7F4DB9-1469-4F58-B633-24B7EEE084D1}" type="presParOf" srcId="{50B3CE7C-E10B-4E23-BD93-03664997C932}" destId="{ECFA770B-DE2C-4683-A038-58D0FE44BC27}" srcOrd="4" destOrd="0" presId="urn:microsoft.com/office/officeart/2018/5/layout/IconCircleLabelList"/>
    <dgm:cxn modelId="{91311827-CDAC-4BA8-B4A3-117AFD1CEE2D}" type="presParOf" srcId="{ECFA770B-DE2C-4683-A038-58D0FE44BC27}" destId="{FF93E135-77D6-48A0-8871-9BC93D705D06}" srcOrd="0" destOrd="0" presId="urn:microsoft.com/office/officeart/2018/5/layout/IconCircleLabelList"/>
    <dgm:cxn modelId="{83B7CA40-11B7-4507-8422-A40F02D469B2}" type="presParOf" srcId="{ECFA770B-DE2C-4683-A038-58D0FE44BC27}" destId="{39509775-983E-4110-B989-EE2CD6514BE0}" srcOrd="1" destOrd="0" presId="urn:microsoft.com/office/officeart/2018/5/layout/IconCircleLabelList"/>
    <dgm:cxn modelId="{A44BB251-01EB-4DEF-A28C-6D495183E4DC}" type="presParOf" srcId="{ECFA770B-DE2C-4683-A038-58D0FE44BC27}" destId="{493B43B2-705C-4AE5-8A77-D8DEEDA1B5CF}" srcOrd="2" destOrd="0" presId="urn:microsoft.com/office/officeart/2018/5/layout/IconCircleLabelList"/>
    <dgm:cxn modelId="{1EFA52DF-3C80-4DAA-BED6-AFE2F81796B2}" type="presParOf" srcId="{ECFA770B-DE2C-4683-A038-58D0FE44BC27}" destId="{1AEDC777-00B3-41D7-9AE1-23D741E941C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 rtlCol="0"/>
        <a:lstStyle/>
        <a:p>
          <a:pPr rtl="0"/>
          <a:endParaRPr lang="en-US"/>
        </a:p>
      </dgm:t>
    </dgm:pt>
    <dgm:pt modelId="{40FC4FFE-8987-4A26-B7F4-8A516F18ADAE}">
      <dgm:prSet custT="1"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ru-RU" sz="1600" b="1" dirty="0"/>
            <a:t>1. Овладение вниманием (</a:t>
          </a:r>
          <a:r>
            <a:rPr lang="ru-RU" sz="1600" b="1" dirty="0" err="1"/>
            <a:t>диалогизация</a:t>
          </a:r>
          <a:r>
            <a:rPr lang="ru-RU" sz="1600" b="1" dirty="0"/>
            <a:t>, вопросы к аудитории, авансирование, акцентировка, физическое привлечение, усиление эмоциональности)</a:t>
          </a:r>
          <a:endParaRPr lang="ru" sz="1600" b="1" dirty="0"/>
        </a:p>
      </dgm:t>
    </dgm:pt>
    <dgm:pt modelId="{CAD7EF86-FB23-41F6-BF42-040B36DEFDB1}" type="parTrans" cxnId="{C7AD8469-3C68-4AF9-AB82-79B0043AA120}">
      <dgm:prSet/>
      <dgm:spPr/>
      <dgm:t>
        <a:bodyPr rtlCol="0"/>
        <a:lstStyle/>
        <a:p>
          <a:pPr rtl="0"/>
          <a:endParaRPr lang="en-US"/>
        </a:p>
      </dgm:t>
    </dgm:pt>
    <dgm:pt modelId="{5B62599A-5C9B-48E7-896E-EA782AC60C8B}" type="sibTrans" cxnId="{C7AD8469-3C68-4AF9-AB82-79B0043AA120}">
      <dgm:prSet/>
      <dgm:spPr/>
      <dgm:t>
        <a:bodyPr rtlCol="0"/>
        <a:lstStyle/>
        <a:p>
          <a:pPr rtl="0"/>
          <a:endParaRPr lang="en-US"/>
        </a:p>
      </dgm:t>
    </dgm:pt>
    <dgm:pt modelId="{49225C73-1633-42F1-AB3B-7CB183E5F8B8}">
      <dgm:prSet custT="1"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ru-RU" sz="1600" b="1" dirty="0"/>
            <a:t>2. Обратная связь</a:t>
          </a:r>
        </a:p>
        <a:p>
          <a:pPr rtl="0">
            <a:lnSpc>
              <a:spcPct val="100000"/>
            </a:lnSpc>
            <a:defRPr cap="all"/>
          </a:pPr>
          <a:endParaRPr lang="ru" sz="1600" b="1" dirty="0"/>
        </a:p>
      </dgm:t>
    </dgm:pt>
    <dgm:pt modelId="{1A0E2090-1D4F-438A-8766-B6030CE01ADD}" type="parTrans" cxnId="{A9154303-8225-4248-91DC-1B0156A35F07}">
      <dgm:prSet/>
      <dgm:spPr/>
      <dgm:t>
        <a:bodyPr rtlCol="0"/>
        <a:lstStyle/>
        <a:p>
          <a:pPr rtl="0"/>
          <a:endParaRPr lang="en-US"/>
        </a:p>
      </dgm:t>
    </dgm:pt>
    <dgm:pt modelId="{9646853A-8964-4519-A5B1-0B7D18B2983D}" type="sibTrans" cxnId="{A9154303-8225-4248-91DC-1B0156A35F07}">
      <dgm:prSet/>
      <dgm:spPr/>
      <dgm:t>
        <a:bodyPr rtlCol="0"/>
        <a:lstStyle/>
        <a:p>
          <a:pPr rtl="0"/>
          <a:endParaRPr lang="en-US"/>
        </a:p>
      </dgm:t>
    </dgm:pt>
    <dgm:pt modelId="{1C383F32-22E8-4F62-A3E0-BDC3D5F48992}">
      <dgm:prSet custT="1"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ru-RU" sz="1600" b="1" dirty="0"/>
            <a:t>3. Работа с вопросами и возражениями</a:t>
          </a:r>
          <a:endParaRPr lang="ru" sz="1600" b="1" dirty="0"/>
        </a:p>
      </dgm:t>
    </dgm:pt>
    <dgm:pt modelId="{A7920A2F-3244-4159-AF04-6A1D38B7B317}" type="parTrans" cxnId="{C4CCE57E-E871-46D6-BAD5-880252C95D22}">
      <dgm:prSet/>
      <dgm:spPr/>
      <dgm:t>
        <a:bodyPr rtlCol="0"/>
        <a:lstStyle/>
        <a:p>
          <a:pPr rtl="0"/>
          <a:endParaRPr lang="en-US"/>
        </a:p>
      </dgm:t>
    </dgm:pt>
    <dgm:pt modelId="{8500F72A-2C6D-4FDF-9C1D-CA691380EB0B}" type="sibTrans" cxnId="{C4CCE57E-E871-46D6-BAD5-880252C95D22}">
      <dgm:prSet/>
      <dgm:spPr/>
      <dgm:t>
        <a:bodyPr rtlCol="0"/>
        <a:lstStyle/>
        <a:p>
          <a:pPr rtl="0"/>
          <a:endParaRPr lang="en-US"/>
        </a:p>
      </dgm:t>
    </dgm:pt>
    <dgm:pt modelId="{50B3CE7C-E10B-4E23-BD93-03664997C932}" type="pres">
      <dgm:prSet presAssocID="{01A66772-F185-4D58-B8BB-E9370D7A7A2B}" presName="root" presStyleCnt="0">
        <dgm:presLayoutVars>
          <dgm:dir/>
          <dgm:resizeHandles val="exact"/>
        </dgm:presLayoutVars>
      </dgm:prSet>
      <dgm:spPr/>
    </dgm:pt>
    <dgm:pt modelId="{DE9CE479-E4AE-4283-AEF1-10C1535B4324}" type="pres">
      <dgm:prSet presAssocID="{40FC4FFE-8987-4A26-B7F4-8A516F18ADAE}" presName="compNode" presStyleCnt="0"/>
      <dgm:spPr/>
    </dgm:pt>
    <dgm:pt modelId="{B59FCF02-CAD2-4D6F-9542-AD86711168CA}" type="pres">
      <dgm:prSet presAssocID="{40FC4FFE-8987-4A26-B7F4-8A516F18ADAE}" presName="iconBgRect" presStyleLbl="bgShp" presStyleIdx="0" presStyleCnt="3" custLinFactY="40927" custLinFactNeighborX="93579" custLinFactNeighborY="100000"/>
      <dgm:spPr>
        <a:solidFill>
          <a:srgbClr val="D9D9D9"/>
        </a:solidFill>
      </dgm:spPr>
    </dgm:pt>
    <dgm:pt modelId="{7C175B98-93F4-4D7C-BB95-1514AB879CD5}" type="pres">
      <dgm:prSet presAssocID="{40FC4FFE-8987-4A26-B7F4-8A516F18ADAE}" presName="iconRect" presStyleLbl="node1" presStyleIdx="0" presStyleCnt="3" custLinFactNeighborX="-603" custLinFactNeighborY="610"/>
      <dgm:spPr>
        <a:solidFill>
          <a:schemeClr val="bg1">
            <a:hueOff val="0"/>
            <a:satOff val="0"/>
            <a:lumOff val="0"/>
            <a:alpha val="0"/>
          </a:schemeClr>
        </a:solidFill>
        <a:ln>
          <a:noFill/>
        </a:ln>
      </dgm:spPr>
    </dgm:pt>
    <dgm:pt modelId="{677A3090-5F01-43FD-9FA6-C0420AD80FD6}" type="pres">
      <dgm:prSet presAssocID="{40FC4FFE-8987-4A26-B7F4-8A516F18ADAE}" presName="spaceRect" presStyleCnt="0"/>
      <dgm:spPr/>
    </dgm:pt>
    <dgm:pt modelId="{127117FB-F8A7-4A20-A8A7-EC686DDC76D0}" type="pres">
      <dgm:prSet presAssocID="{40FC4FFE-8987-4A26-B7F4-8A516F18ADAE}" presName="textRect" presStyleLbl="revTx" presStyleIdx="0" presStyleCnt="3" custScaleX="1651766" custScaleY="132960" custLinFactY="-288802" custLinFactNeighborX="-15889" custLinFactNeighborY="-300000">
        <dgm:presLayoutVars>
          <dgm:chMax val="1"/>
          <dgm:chPref val="1"/>
        </dgm:presLayoutVars>
      </dgm:prSet>
      <dgm:spPr/>
    </dgm:pt>
    <dgm:pt modelId="{FD1EED9C-83D3-41AD-A09B-D3B36354168F}" type="pres">
      <dgm:prSet presAssocID="{5B62599A-5C9B-48E7-896E-EA782AC60C8B}" presName="sibTrans" presStyleCnt="0"/>
      <dgm:spPr/>
    </dgm:pt>
    <dgm:pt modelId="{C998AB0A-577D-44AA-A068-F634DDE7BD47}" type="pres">
      <dgm:prSet presAssocID="{49225C73-1633-42F1-AB3B-7CB183E5F8B8}" presName="compNode" presStyleCnt="0"/>
      <dgm:spPr/>
    </dgm:pt>
    <dgm:pt modelId="{BCD8CDD9-0C56-4401-ADB1-8B48DAB2C96F}" type="pres">
      <dgm:prSet presAssocID="{49225C73-1633-42F1-AB3B-7CB183E5F8B8}" presName="iconBgRect" presStyleLbl="bgShp" presStyleIdx="1" presStyleCnt="3" custLinFactY="21660" custLinFactNeighborX="-11535" custLinFactNeighborY="100000"/>
      <dgm:spPr>
        <a:solidFill>
          <a:srgbClr val="D9D9D9"/>
        </a:solidFill>
      </dgm:spPr>
    </dgm:pt>
    <dgm:pt modelId="{DB4CA7C4-FCA1-4127-B20A-2A5C031A3CF4}" type="pres">
      <dgm:prSet presAssocID="{49225C73-1633-42F1-AB3B-7CB183E5F8B8}" presName="iconRect" presStyleLbl="node1" presStyleIdx="1" presStyleCnt="3" custAng="21249105" custLinFactY="16707" custLinFactNeighborX="-24956" custLinFactNeighborY="100000"/>
      <dgm:spPr>
        <a:solidFill>
          <a:schemeClr val="bg1">
            <a:hueOff val="0"/>
            <a:satOff val="0"/>
            <a:lumOff val="0"/>
            <a:alpha val="0"/>
          </a:schemeClr>
        </a:solidFill>
        <a:ln>
          <a:noFill/>
        </a:ln>
      </dgm:spPr>
    </dgm:pt>
    <dgm:pt modelId="{9B0C8FBF-0BDD-48A5-967E-F3FE71659F6A}" type="pres">
      <dgm:prSet presAssocID="{49225C73-1633-42F1-AB3B-7CB183E5F8B8}" presName="spaceRect" presStyleCnt="0"/>
      <dgm:spPr/>
    </dgm:pt>
    <dgm:pt modelId="{7E6FE37A-5DB0-4899-9FCB-0CE39BC185F8}" type="pres">
      <dgm:prSet presAssocID="{49225C73-1633-42F1-AB3B-7CB183E5F8B8}" presName="textRect" presStyleLbl="revTx" presStyleIdx="1" presStyleCnt="3" custScaleX="2000000" custLinFactY="-200000" custLinFactNeighborX="-11130" custLinFactNeighborY="-230884">
        <dgm:presLayoutVars>
          <dgm:chMax val="1"/>
          <dgm:chPref val="1"/>
        </dgm:presLayoutVars>
      </dgm:prSet>
      <dgm:spPr/>
    </dgm:pt>
    <dgm:pt modelId="{5A266296-0042-402F-92EF-D59AB148E92E}" type="pres">
      <dgm:prSet presAssocID="{9646853A-8964-4519-A5B1-0B7D18B2983D}" presName="sibTrans" presStyleCnt="0"/>
      <dgm:spPr/>
    </dgm:pt>
    <dgm:pt modelId="{ECFA770B-DE2C-4683-A038-58D0FE44BC27}" type="pres">
      <dgm:prSet presAssocID="{1C383F32-22E8-4F62-A3E0-BDC3D5F48992}" presName="compNode" presStyleCnt="0"/>
      <dgm:spPr/>
    </dgm:pt>
    <dgm:pt modelId="{FF93E135-77D6-48A0-8871-9BC93D705D06}" type="pres">
      <dgm:prSet presAssocID="{1C383F32-22E8-4F62-A3E0-BDC3D5F48992}" presName="iconBgRect" presStyleLbl="bgShp" presStyleIdx="2" presStyleCnt="3" custLinFactX="-19939" custLinFactY="36888" custLinFactNeighborX="-100000" custLinFactNeighborY="100000"/>
      <dgm:spPr>
        <a:solidFill>
          <a:srgbClr val="D9D9D9"/>
        </a:solidFill>
      </dgm:spPr>
    </dgm:pt>
    <dgm:pt modelId="{39509775-983E-4110-B989-EE2CD6514BE0}" type="pres">
      <dgm:prSet presAssocID="{1C383F32-22E8-4F62-A3E0-BDC3D5F48992}" presName="iconRect" presStyleLbl="node1" presStyleIdx="2" presStyleCnt="3" custScaleX="268246" custLinFactY="-19234" custLinFactNeighborX="-2773" custLinFactNeighborY="-100000"/>
      <dgm:spPr>
        <a:solidFill>
          <a:schemeClr val="bg1">
            <a:hueOff val="0"/>
            <a:satOff val="0"/>
            <a:lumOff val="0"/>
            <a:alpha val="0"/>
          </a:schemeClr>
        </a:solidFill>
        <a:ln>
          <a:noFill/>
        </a:ln>
      </dgm:spPr>
    </dgm:pt>
    <dgm:pt modelId="{493B43B2-705C-4AE5-8A77-D8DEEDA1B5CF}" type="pres">
      <dgm:prSet presAssocID="{1C383F32-22E8-4F62-A3E0-BDC3D5F48992}" presName="spaceRect" presStyleCnt="0"/>
      <dgm:spPr/>
    </dgm:pt>
    <dgm:pt modelId="{1AEDC777-00B3-41D7-9AE1-23D741E941C3}" type="pres">
      <dgm:prSet presAssocID="{1C383F32-22E8-4F62-A3E0-BDC3D5F48992}" presName="textRect" presStyleLbl="revTx" presStyleIdx="2" presStyleCnt="3" custScaleX="2000000" custLinFactY="-233607" custLinFactNeighborX="-3870" custLinFactNeighborY="-300000">
        <dgm:presLayoutVars>
          <dgm:chMax val="1"/>
          <dgm:chPref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7A710F69-5154-4855-ACF5-BC7C1BF85A80}" type="presOf" srcId="{49225C73-1633-42F1-AB3B-7CB183E5F8B8}" destId="{7E6FE37A-5DB0-4899-9FCB-0CE39BC185F8}" srcOrd="0" destOrd="0" presId="urn:microsoft.com/office/officeart/2018/5/layout/IconCircleLabelList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676D3A6A-6EA7-4483-BB12-0BD4A7D7AF9D}" type="presOf" srcId="{01A66772-F185-4D58-B8BB-E9370D7A7A2B}" destId="{50B3CE7C-E10B-4E23-BD93-03664997C932}" srcOrd="0" destOrd="0" presId="urn:microsoft.com/office/officeart/2018/5/layout/IconCircleLabelList"/>
    <dgm:cxn modelId="{1496FC70-DB8B-48D4-98DE-DD2856E389EE}" type="presOf" srcId="{1C383F32-22E8-4F62-A3E0-BDC3D5F48992}" destId="{1AEDC777-00B3-41D7-9AE1-23D741E941C3}" srcOrd="0" destOrd="0" presId="urn:microsoft.com/office/officeart/2018/5/layout/IconCircleLabelList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355227E3-55E0-4343-BC8D-FC0EB1694F48}" type="presOf" srcId="{40FC4FFE-8987-4A26-B7F4-8A516F18ADAE}" destId="{127117FB-F8A7-4A20-A8A7-EC686DDC76D0}" srcOrd="0" destOrd="0" presId="urn:microsoft.com/office/officeart/2018/5/layout/IconCircleLabelList"/>
    <dgm:cxn modelId="{555498CB-3ED1-404E-A25F-EB243EFC5FB1}" type="presParOf" srcId="{50B3CE7C-E10B-4E23-BD93-03664997C932}" destId="{DE9CE479-E4AE-4283-AEF1-10C1535B4324}" srcOrd="0" destOrd="0" presId="urn:microsoft.com/office/officeart/2018/5/layout/IconCircleLabelList"/>
    <dgm:cxn modelId="{11F12D49-CD08-4D50-BD13-3ECBC3A476A4}" type="presParOf" srcId="{DE9CE479-E4AE-4283-AEF1-10C1535B4324}" destId="{B59FCF02-CAD2-4D6F-9542-AD86711168CA}" srcOrd="0" destOrd="0" presId="urn:microsoft.com/office/officeart/2018/5/layout/IconCircleLabelList"/>
    <dgm:cxn modelId="{F443A659-540B-487B-97F9-49219CF60D6B}" type="presParOf" srcId="{DE9CE479-E4AE-4283-AEF1-10C1535B4324}" destId="{7C175B98-93F4-4D7C-BB95-1514AB879CD5}" srcOrd="1" destOrd="0" presId="urn:microsoft.com/office/officeart/2018/5/layout/IconCircleLabelList"/>
    <dgm:cxn modelId="{A503D7AB-7D64-4163-93B5-1CEEDAE81823}" type="presParOf" srcId="{DE9CE479-E4AE-4283-AEF1-10C1535B4324}" destId="{677A3090-5F01-43FD-9FA6-C0420AD80FD6}" srcOrd="2" destOrd="0" presId="urn:microsoft.com/office/officeart/2018/5/layout/IconCircleLabelList"/>
    <dgm:cxn modelId="{780188ED-7DCE-45BB-B6AF-91BE48969612}" type="presParOf" srcId="{DE9CE479-E4AE-4283-AEF1-10C1535B4324}" destId="{127117FB-F8A7-4A20-A8A7-EC686DDC76D0}" srcOrd="3" destOrd="0" presId="urn:microsoft.com/office/officeart/2018/5/layout/IconCircleLabelList"/>
    <dgm:cxn modelId="{155719F8-A89B-4E96-BC49-C48BC717F480}" type="presParOf" srcId="{50B3CE7C-E10B-4E23-BD93-03664997C932}" destId="{FD1EED9C-83D3-41AD-A09B-D3B36354168F}" srcOrd="1" destOrd="0" presId="urn:microsoft.com/office/officeart/2018/5/layout/IconCircleLabelList"/>
    <dgm:cxn modelId="{2772E199-56B0-4310-A55E-67D00CA3E59E}" type="presParOf" srcId="{50B3CE7C-E10B-4E23-BD93-03664997C932}" destId="{C998AB0A-577D-44AA-A068-F634DDE7BD47}" srcOrd="2" destOrd="0" presId="urn:microsoft.com/office/officeart/2018/5/layout/IconCircleLabelList"/>
    <dgm:cxn modelId="{4E351D18-D97F-4B92-A608-2E9600B91C28}" type="presParOf" srcId="{C998AB0A-577D-44AA-A068-F634DDE7BD47}" destId="{BCD8CDD9-0C56-4401-ADB1-8B48DAB2C96F}" srcOrd="0" destOrd="0" presId="urn:microsoft.com/office/officeart/2018/5/layout/IconCircleLabelList"/>
    <dgm:cxn modelId="{B3DC724C-4569-4E9D-BD5A-49E4CD991FD0}" type="presParOf" srcId="{C998AB0A-577D-44AA-A068-F634DDE7BD47}" destId="{DB4CA7C4-FCA1-4127-B20A-2A5C031A3CF4}" srcOrd="1" destOrd="0" presId="urn:microsoft.com/office/officeart/2018/5/layout/IconCircleLabelList"/>
    <dgm:cxn modelId="{AD1AB552-CCE0-4911-BB9E-5D4A60B21F4F}" type="presParOf" srcId="{C998AB0A-577D-44AA-A068-F634DDE7BD47}" destId="{9B0C8FBF-0BDD-48A5-967E-F3FE71659F6A}" srcOrd="2" destOrd="0" presId="urn:microsoft.com/office/officeart/2018/5/layout/IconCircleLabelList"/>
    <dgm:cxn modelId="{8558F796-2D01-40FE-A21A-7530EEBC3BC3}" type="presParOf" srcId="{C998AB0A-577D-44AA-A068-F634DDE7BD47}" destId="{7E6FE37A-5DB0-4899-9FCB-0CE39BC185F8}" srcOrd="3" destOrd="0" presId="urn:microsoft.com/office/officeart/2018/5/layout/IconCircleLabelList"/>
    <dgm:cxn modelId="{1532E2BE-82E9-40A4-A6F7-40B60FC879AE}" type="presParOf" srcId="{50B3CE7C-E10B-4E23-BD93-03664997C932}" destId="{5A266296-0042-402F-92EF-D59AB148E92E}" srcOrd="3" destOrd="0" presId="urn:microsoft.com/office/officeart/2018/5/layout/IconCircleLabelList"/>
    <dgm:cxn modelId="{3A7F4DB9-1469-4F58-B633-24B7EEE084D1}" type="presParOf" srcId="{50B3CE7C-E10B-4E23-BD93-03664997C932}" destId="{ECFA770B-DE2C-4683-A038-58D0FE44BC27}" srcOrd="4" destOrd="0" presId="urn:microsoft.com/office/officeart/2018/5/layout/IconCircleLabelList"/>
    <dgm:cxn modelId="{91311827-CDAC-4BA8-B4A3-117AFD1CEE2D}" type="presParOf" srcId="{ECFA770B-DE2C-4683-A038-58D0FE44BC27}" destId="{FF93E135-77D6-48A0-8871-9BC93D705D06}" srcOrd="0" destOrd="0" presId="urn:microsoft.com/office/officeart/2018/5/layout/IconCircleLabelList"/>
    <dgm:cxn modelId="{83B7CA40-11B7-4507-8422-A40F02D469B2}" type="presParOf" srcId="{ECFA770B-DE2C-4683-A038-58D0FE44BC27}" destId="{39509775-983E-4110-B989-EE2CD6514BE0}" srcOrd="1" destOrd="0" presId="urn:microsoft.com/office/officeart/2018/5/layout/IconCircleLabelList"/>
    <dgm:cxn modelId="{A44BB251-01EB-4DEF-A28C-6D495183E4DC}" type="presParOf" srcId="{ECFA770B-DE2C-4683-A038-58D0FE44BC27}" destId="{493B43B2-705C-4AE5-8A77-D8DEEDA1B5CF}" srcOrd="2" destOrd="0" presId="urn:microsoft.com/office/officeart/2018/5/layout/IconCircleLabelList"/>
    <dgm:cxn modelId="{1EFA52DF-3C80-4DAA-BED6-AFE2F81796B2}" type="presParOf" srcId="{ECFA770B-DE2C-4683-A038-58D0FE44BC27}" destId="{1AEDC777-00B3-41D7-9AE1-23D741E941C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 rtlCol="0"/>
        <a:lstStyle/>
        <a:p>
          <a:pPr rtl="0"/>
          <a:endParaRPr lang="en-US"/>
        </a:p>
      </dgm:t>
    </dgm:pt>
    <dgm:pt modelId="{40FC4FFE-8987-4A26-B7F4-8A516F18ADAE}">
      <dgm:prSet custT="1"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ru-RU" sz="1600" b="1" dirty="0"/>
            <a:t>1. </a:t>
          </a:r>
          <a:r>
            <a:rPr lang="ru-RU" sz="1600" b="1" dirty="0" err="1"/>
            <a:t>Транзактный</a:t>
          </a:r>
          <a:r>
            <a:rPr lang="ru-RU" sz="1600" b="1" dirty="0"/>
            <a:t> анализ как метод взаимодействия с аудиторией</a:t>
          </a:r>
          <a:endParaRPr lang="ru" sz="1600" b="1" dirty="0"/>
        </a:p>
      </dgm:t>
    </dgm:pt>
    <dgm:pt modelId="{CAD7EF86-FB23-41F6-BF42-040B36DEFDB1}" type="parTrans" cxnId="{C7AD8469-3C68-4AF9-AB82-79B0043AA120}">
      <dgm:prSet/>
      <dgm:spPr/>
      <dgm:t>
        <a:bodyPr rtlCol="0"/>
        <a:lstStyle/>
        <a:p>
          <a:pPr rtl="0"/>
          <a:endParaRPr lang="en-US"/>
        </a:p>
      </dgm:t>
    </dgm:pt>
    <dgm:pt modelId="{5B62599A-5C9B-48E7-896E-EA782AC60C8B}" type="sibTrans" cxnId="{C7AD8469-3C68-4AF9-AB82-79B0043AA120}">
      <dgm:prSet/>
      <dgm:spPr/>
      <dgm:t>
        <a:bodyPr rtlCol="0"/>
        <a:lstStyle/>
        <a:p>
          <a:pPr rtl="0"/>
          <a:endParaRPr lang="en-US"/>
        </a:p>
      </dgm:t>
    </dgm:pt>
    <dgm:pt modelId="{49225C73-1633-42F1-AB3B-7CB183E5F8B8}">
      <dgm:prSet custT="1"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ru-RU" sz="1600" b="1" dirty="0"/>
            <a:t>2. Гештальт-подход и обратная связь</a:t>
          </a:r>
        </a:p>
        <a:p>
          <a:pPr rtl="0">
            <a:lnSpc>
              <a:spcPct val="100000"/>
            </a:lnSpc>
            <a:defRPr cap="all"/>
          </a:pPr>
          <a:endParaRPr lang="ru" sz="1600" b="1" dirty="0"/>
        </a:p>
      </dgm:t>
    </dgm:pt>
    <dgm:pt modelId="{1A0E2090-1D4F-438A-8766-B6030CE01ADD}" type="parTrans" cxnId="{A9154303-8225-4248-91DC-1B0156A35F07}">
      <dgm:prSet/>
      <dgm:spPr/>
      <dgm:t>
        <a:bodyPr rtlCol="0"/>
        <a:lstStyle/>
        <a:p>
          <a:pPr rtl="0"/>
          <a:endParaRPr lang="en-US"/>
        </a:p>
      </dgm:t>
    </dgm:pt>
    <dgm:pt modelId="{9646853A-8964-4519-A5B1-0B7D18B2983D}" type="sibTrans" cxnId="{A9154303-8225-4248-91DC-1B0156A35F07}">
      <dgm:prSet/>
      <dgm:spPr/>
      <dgm:t>
        <a:bodyPr rtlCol="0"/>
        <a:lstStyle/>
        <a:p>
          <a:pPr rtl="0"/>
          <a:endParaRPr lang="en-US"/>
        </a:p>
      </dgm:t>
    </dgm:pt>
    <dgm:pt modelId="{1C383F32-22E8-4F62-A3E0-BDC3D5F48992}">
      <dgm:prSet custT="1"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ru-RU" sz="1600" b="1" dirty="0"/>
            <a:t>3. Когнитивная психология, иерархическая модель потребностей для оценки аудитории.</a:t>
          </a:r>
          <a:endParaRPr lang="ru" sz="1600" b="1" dirty="0"/>
        </a:p>
      </dgm:t>
    </dgm:pt>
    <dgm:pt modelId="{A7920A2F-3244-4159-AF04-6A1D38B7B317}" type="parTrans" cxnId="{C4CCE57E-E871-46D6-BAD5-880252C95D22}">
      <dgm:prSet/>
      <dgm:spPr/>
      <dgm:t>
        <a:bodyPr rtlCol="0"/>
        <a:lstStyle/>
        <a:p>
          <a:pPr rtl="0"/>
          <a:endParaRPr lang="en-US"/>
        </a:p>
      </dgm:t>
    </dgm:pt>
    <dgm:pt modelId="{8500F72A-2C6D-4FDF-9C1D-CA691380EB0B}" type="sibTrans" cxnId="{C4CCE57E-E871-46D6-BAD5-880252C95D22}">
      <dgm:prSet/>
      <dgm:spPr/>
      <dgm:t>
        <a:bodyPr rtlCol="0"/>
        <a:lstStyle/>
        <a:p>
          <a:pPr rtl="0"/>
          <a:endParaRPr lang="en-US"/>
        </a:p>
      </dgm:t>
    </dgm:pt>
    <dgm:pt modelId="{50B3CE7C-E10B-4E23-BD93-03664997C932}" type="pres">
      <dgm:prSet presAssocID="{01A66772-F185-4D58-B8BB-E9370D7A7A2B}" presName="root" presStyleCnt="0">
        <dgm:presLayoutVars>
          <dgm:dir/>
          <dgm:resizeHandles val="exact"/>
        </dgm:presLayoutVars>
      </dgm:prSet>
      <dgm:spPr/>
    </dgm:pt>
    <dgm:pt modelId="{DE9CE479-E4AE-4283-AEF1-10C1535B4324}" type="pres">
      <dgm:prSet presAssocID="{40FC4FFE-8987-4A26-B7F4-8A516F18ADAE}" presName="compNode" presStyleCnt="0"/>
      <dgm:spPr/>
    </dgm:pt>
    <dgm:pt modelId="{B59FCF02-CAD2-4D6F-9542-AD86711168CA}" type="pres">
      <dgm:prSet presAssocID="{40FC4FFE-8987-4A26-B7F4-8A516F18ADAE}" presName="iconBgRect" presStyleLbl="bgShp" presStyleIdx="0" presStyleCnt="3" custLinFactY="40927" custLinFactNeighborX="93579" custLinFactNeighborY="100000"/>
      <dgm:spPr>
        <a:solidFill>
          <a:srgbClr val="D9D9D9"/>
        </a:solidFill>
      </dgm:spPr>
    </dgm:pt>
    <dgm:pt modelId="{7C175B98-93F4-4D7C-BB95-1514AB879CD5}" type="pres">
      <dgm:prSet presAssocID="{40FC4FFE-8987-4A26-B7F4-8A516F18ADAE}" presName="iconRect" presStyleLbl="node1" presStyleIdx="0" presStyleCnt="3" custLinFactNeighborX="-603" custLinFactNeighborY="610"/>
      <dgm:spPr>
        <a:solidFill>
          <a:schemeClr val="bg1">
            <a:hueOff val="0"/>
            <a:satOff val="0"/>
            <a:lumOff val="0"/>
            <a:alpha val="0"/>
          </a:schemeClr>
        </a:solidFill>
        <a:ln>
          <a:noFill/>
        </a:ln>
      </dgm:spPr>
    </dgm:pt>
    <dgm:pt modelId="{677A3090-5F01-43FD-9FA6-C0420AD80FD6}" type="pres">
      <dgm:prSet presAssocID="{40FC4FFE-8987-4A26-B7F4-8A516F18ADAE}" presName="spaceRect" presStyleCnt="0"/>
      <dgm:spPr/>
    </dgm:pt>
    <dgm:pt modelId="{127117FB-F8A7-4A20-A8A7-EC686DDC76D0}" type="pres">
      <dgm:prSet presAssocID="{40FC4FFE-8987-4A26-B7F4-8A516F18ADAE}" presName="textRect" presStyleLbl="revTx" presStyleIdx="0" presStyleCnt="3" custScaleX="1980269" custScaleY="132960" custLinFactY="-200000" custLinFactNeighborX="-15887" custLinFactNeighborY="-234201">
        <dgm:presLayoutVars>
          <dgm:chMax val="1"/>
          <dgm:chPref val="1"/>
        </dgm:presLayoutVars>
      </dgm:prSet>
      <dgm:spPr/>
    </dgm:pt>
    <dgm:pt modelId="{FD1EED9C-83D3-41AD-A09B-D3B36354168F}" type="pres">
      <dgm:prSet presAssocID="{5B62599A-5C9B-48E7-896E-EA782AC60C8B}" presName="sibTrans" presStyleCnt="0"/>
      <dgm:spPr/>
    </dgm:pt>
    <dgm:pt modelId="{C998AB0A-577D-44AA-A068-F634DDE7BD47}" type="pres">
      <dgm:prSet presAssocID="{49225C73-1633-42F1-AB3B-7CB183E5F8B8}" presName="compNode" presStyleCnt="0"/>
      <dgm:spPr/>
    </dgm:pt>
    <dgm:pt modelId="{BCD8CDD9-0C56-4401-ADB1-8B48DAB2C96F}" type="pres">
      <dgm:prSet presAssocID="{49225C73-1633-42F1-AB3B-7CB183E5F8B8}" presName="iconBgRect" presStyleLbl="bgShp" presStyleIdx="1" presStyleCnt="3" custLinFactY="21660" custLinFactNeighborX="-11535" custLinFactNeighborY="100000"/>
      <dgm:spPr>
        <a:solidFill>
          <a:srgbClr val="D9D9D9"/>
        </a:solidFill>
      </dgm:spPr>
    </dgm:pt>
    <dgm:pt modelId="{DB4CA7C4-FCA1-4127-B20A-2A5C031A3CF4}" type="pres">
      <dgm:prSet presAssocID="{49225C73-1633-42F1-AB3B-7CB183E5F8B8}" presName="iconRect" presStyleLbl="node1" presStyleIdx="1" presStyleCnt="3" custAng="21249105" custLinFactY="16707" custLinFactNeighborX="-24956" custLinFactNeighborY="100000"/>
      <dgm:spPr>
        <a:solidFill>
          <a:schemeClr val="bg1">
            <a:hueOff val="0"/>
            <a:satOff val="0"/>
            <a:lumOff val="0"/>
            <a:alpha val="0"/>
          </a:schemeClr>
        </a:solidFill>
        <a:ln>
          <a:noFill/>
        </a:ln>
      </dgm:spPr>
    </dgm:pt>
    <dgm:pt modelId="{9B0C8FBF-0BDD-48A5-967E-F3FE71659F6A}" type="pres">
      <dgm:prSet presAssocID="{49225C73-1633-42F1-AB3B-7CB183E5F8B8}" presName="spaceRect" presStyleCnt="0"/>
      <dgm:spPr/>
    </dgm:pt>
    <dgm:pt modelId="{7E6FE37A-5DB0-4899-9FCB-0CE39BC185F8}" type="pres">
      <dgm:prSet presAssocID="{49225C73-1633-42F1-AB3B-7CB183E5F8B8}" presName="textRect" presStyleLbl="revTx" presStyleIdx="1" presStyleCnt="3" custScaleX="2000000" custLinFactY="-200000" custLinFactNeighborX="0" custLinFactNeighborY="-236237">
        <dgm:presLayoutVars>
          <dgm:chMax val="1"/>
          <dgm:chPref val="1"/>
        </dgm:presLayoutVars>
      </dgm:prSet>
      <dgm:spPr/>
    </dgm:pt>
    <dgm:pt modelId="{5A266296-0042-402F-92EF-D59AB148E92E}" type="pres">
      <dgm:prSet presAssocID="{9646853A-8964-4519-A5B1-0B7D18B2983D}" presName="sibTrans" presStyleCnt="0"/>
      <dgm:spPr/>
    </dgm:pt>
    <dgm:pt modelId="{ECFA770B-DE2C-4683-A038-58D0FE44BC27}" type="pres">
      <dgm:prSet presAssocID="{1C383F32-22E8-4F62-A3E0-BDC3D5F48992}" presName="compNode" presStyleCnt="0"/>
      <dgm:spPr/>
    </dgm:pt>
    <dgm:pt modelId="{FF93E135-77D6-48A0-8871-9BC93D705D06}" type="pres">
      <dgm:prSet presAssocID="{1C383F32-22E8-4F62-A3E0-BDC3D5F48992}" presName="iconBgRect" presStyleLbl="bgShp" presStyleIdx="2" presStyleCnt="3" custLinFactX="-19939" custLinFactY="36888" custLinFactNeighborX="-100000" custLinFactNeighborY="100000"/>
      <dgm:spPr>
        <a:solidFill>
          <a:srgbClr val="D9D9D9"/>
        </a:solidFill>
      </dgm:spPr>
    </dgm:pt>
    <dgm:pt modelId="{39509775-983E-4110-B989-EE2CD6514BE0}" type="pres">
      <dgm:prSet presAssocID="{1C383F32-22E8-4F62-A3E0-BDC3D5F48992}" presName="iconRect" presStyleLbl="node1" presStyleIdx="2" presStyleCnt="3" custScaleX="268246" custLinFactY="-19234" custLinFactNeighborX="-2773" custLinFactNeighborY="-100000"/>
      <dgm:spPr>
        <a:solidFill>
          <a:schemeClr val="bg1">
            <a:hueOff val="0"/>
            <a:satOff val="0"/>
            <a:lumOff val="0"/>
            <a:alpha val="0"/>
          </a:schemeClr>
        </a:solidFill>
        <a:ln>
          <a:noFill/>
        </a:ln>
      </dgm:spPr>
    </dgm:pt>
    <dgm:pt modelId="{493B43B2-705C-4AE5-8A77-D8DEEDA1B5CF}" type="pres">
      <dgm:prSet presAssocID="{1C383F32-22E8-4F62-A3E0-BDC3D5F48992}" presName="spaceRect" presStyleCnt="0"/>
      <dgm:spPr/>
    </dgm:pt>
    <dgm:pt modelId="{1AEDC777-00B3-41D7-9AE1-23D741E941C3}" type="pres">
      <dgm:prSet presAssocID="{1C383F32-22E8-4F62-A3E0-BDC3D5F48992}" presName="textRect" presStyleLbl="revTx" presStyleIdx="2" presStyleCnt="3" custScaleX="2000000" custScaleY="108096" custLinFactY="-233607" custLinFactNeighborX="-3870" custLinFactNeighborY="-300000">
        <dgm:presLayoutVars>
          <dgm:chMax val="1"/>
          <dgm:chPref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7A710F69-5154-4855-ACF5-BC7C1BF85A80}" type="presOf" srcId="{49225C73-1633-42F1-AB3B-7CB183E5F8B8}" destId="{7E6FE37A-5DB0-4899-9FCB-0CE39BC185F8}" srcOrd="0" destOrd="0" presId="urn:microsoft.com/office/officeart/2018/5/layout/IconCircleLabelList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676D3A6A-6EA7-4483-BB12-0BD4A7D7AF9D}" type="presOf" srcId="{01A66772-F185-4D58-B8BB-E9370D7A7A2B}" destId="{50B3CE7C-E10B-4E23-BD93-03664997C932}" srcOrd="0" destOrd="0" presId="urn:microsoft.com/office/officeart/2018/5/layout/IconCircleLabelList"/>
    <dgm:cxn modelId="{1496FC70-DB8B-48D4-98DE-DD2856E389EE}" type="presOf" srcId="{1C383F32-22E8-4F62-A3E0-BDC3D5F48992}" destId="{1AEDC777-00B3-41D7-9AE1-23D741E941C3}" srcOrd="0" destOrd="0" presId="urn:microsoft.com/office/officeart/2018/5/layout/IconCircleLabelList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355227E3-55E0-4343-BC8D-FC0EB1694F48}" type="presOf" srcId="{40FC4FFE-8987-4A26-B7F4-8A516F18ADAE}" destId="{127117FB-F8A7-4A20-A8A7-EC686DDC76D0}" srcOrd="0" destOrd="0" presId="urn:microsoft.com/office/officeart/2018/5/layout/IconCircleLabelList"/>
    <dgm:cxn modelId="{555498CB-3ED1-404E-A25F-EB243EFC5FB1}" type="presParOf" srcId="{50B3CE7C-E10B-4E23-BD93-03664997C932}" destId="{DE9CE479-E4AE-4283-AEF1-10C1535B4324}" srcOrd="0" destOrd="0" presId="urn:microsoft.com/office/officeart/2018/5/layout/IconCircleLabelList"/>
    <dgm:cxn modelId="{11F12D49-CD08-4D50-BD13-3ECBC3A476A4}" type="presParOf" srcId="{DE9CE479-E4AE-4283-AEF1-10C1535B4324}" destId="{B59FCF02-CAD2-4D6F-9542-AD86711168CA}" srcOrd="0" destOrd="0" presId="urn:microsoft.com/office/officeart/2018/5/layout/IconCircleLabelList"/>
    <dgm:cxn modelId="{F443A659-540B-487B-97F9-49219CF60D6B}" type="presParOf" srcId="{DE9CE479-E4AE-4283-AEF1-10C1535B4324}" destId="{7C175B98-93F4-4D7C-BB95-1514AB879CD5}" srcOrd="1" destOrd="0" presId="urn:microsoft.com/office/officeart/2018/5/layout/IconCircleLabelList"/>
    <dgm:cxn modelId="{A503D7AB-7D64-4163-93B5-1CEEDAE81823}" type="presParOf" srcId="{DE9CE479-E4AE-4283-AEF1-10C1535B4324}" destId="{677A3090-5F01-43FD-9FA6-C0420AD80FD6}" srcOrd="2" destOrd="0" presId="urn:microsoft.com/office/officeart/2018/5/layout/IconCircleLabelList"/>
    <dgm:cxn modelId="{780188ED-7DCE-45BB-B6AF-91BE48969612}" type="presParOf" srcId="{DE9CE479-E4AE-4283-AEF1-10C1535B4324}" destId="{127117FB-F8A7-4A20-A8A7-EC686DDC76D0}" srcOrd="3" destOrd="0" presId="urn:microsoft.com/office/officeart/2018/5/layout/IconCircleLabelList"/>
    <dgm:cxn modelId="{155719F8-A89B-4E96-BC49-C48BC717F480}" type="presParOf" srcId="{50B3CE7C-E10B-4E23-BD93-03664997C932}" destId="{FD1EED9C-83D3-41AD-A09B-D3B36354168F}" srcOrd="1" destOrd="0" presId="urn:microsoft.com/office/officeart/2018/5/layout/IconCircleLabelList"/>
    <dgm:cxn modelId="{2772E199-56B0-4310-A55E-67D00CA3E59E}" type="presParOf" srcId="{50B3CE7C-E10B-4E23-BD93-03664997C932}" destId="{C998AB0A-577D-44AA-A068-F634DDE7BD47}" srcOrd="2" destOrd="0" presId="urn:microsoft.com/office/officeart/2018/5/layout/IconCircleLabelList"/>
    <dgm:cxn modelId="{4E351D18-D97F-4B92-A608-2E9600B91C28}" type="presParOf" srcId="{C998AB0A-577D-44AA-A068-F634DDE7BD47}" destId="{BCD8CDD9-0C56-4401-ADB1-8B48DAB2C96F}" srcOrd="0" destOrd="0" presId="urn:microsoft.com/office/officeart/2018/5/layout/IconCircleLabelList"/>
    <dgm:cxn modelId="{B3DC724C-4569-4E9D-BD5A-49E4CD991FD0}" type="presParOf" srcId="{C998AB0A-577D-44AA-A068-F634DDE7BD47}" destId="{DB4CA7C4-FCA1-4127-B20A-2A5C031A3CF4}" srcOrd="1" destOrd="0" presId="urn:microsoft.com/office/officeart/2018/5/layout/IconCircleLabelList"/>
    <dgm:cxn modelId="{AD1AB552-CCE0-4911-BB9E-5D4A60B21F4F}" type="presParOf" srcId="{C998AB0A-577D-44AA-A068-F634DDE7BD47}" destId="{9B0C8FBF-0BDD-48A5-967E-F3FE71659F6A}" srcOrd="2" destOrd="0" presId="urn:microsoft.com/office/officeart/2018/5/layout/IconCircleLabelList"/>
    <dgm:cxn modelId="{8558F796-2D01-40FE-A21A-7530EEBC3BC3}" type="presParOf" srcId="{C998AB0A-577D-44AA-A068-F634DDE7BD47}" destId="{7E6FE37A-5DB0-4899-9FCB-0CE39BC185F8}" srcOrd="3" destOrd="0" presId="urn:microsoft.com/office/officeart/2018/5/layout/IconCircleLabelList"/>
    <dgm:cxn modelId="{1532E2BE-82E9-40A4-A6F7-40B60FC879AE}" type="presParOf" srcId="{50B3CE7C-E10B-4E23-BD93-03664997C932}" destId="{5A266296-0042-402F-92EF-D59AB148E92E}" srcOrd="3" destOrd="0" presId="urn:microsoft.com/office/officeart/2018/5/layout/IconCircleLabelList"/>
    <dgm:cxn modelId="{3A7F4DB9-1469-4F58-B633-24B7EEE084D1}" type="presParOf" srcId="{50B3CE7C-E10B-4E23-BD93-03664997C932}" destId="{ECFA770B-DE2C-4683-A038-58D0FE44BC27}" srcOrd="4" destOrd="0" presId="urn:microsoft.com/office/officeart/2018/5/layout/IconCircleLabelList"/>
    <dgm:cxn modelId="{91311827-CDAC-4BA8-B4A3-117AFD1CEE2D}" type="presParOf" srcId="{ECFA770B-DE2C-4683-A038-58D0FE44BC27}" destId="{FF93E135-77D6-48A0-8871-9BC93D705D06}" srcOrd="0" destOrd="0" presId="urn:microsoft.com/office/officeart/2018/5/layout/IconCircleLabelList"/>
    <dgm:cxn modelId="{83B7CA40-11B7-4507-8422-A40F02D469B2}" type="presParOf" srcId="{ECFA770B-DE2C-4683-A038-58D0FE44BC27}" destId="{39509775-983E-4110-B989-EE2CD6514BE0}" srcOrd="1" destOrd="0" presId="urn:microsoft.com/office/officeart/2018/5/layout/IconCircleLabelList"/>
    <dgm:cxn modelId="{A44BB251-01EB-4DEF-A28C-6D495183E4DC}" type="presParOf" srcId="{ECFA770B-DE2C-4683-A038-58D0FE44BC27}" destId="{493B43B2-705C-4AE5-8A77-D8DEEDA1B5CF}" srcOrd="2" destOrd="0" presId="urn:microsoft.com/office/officeart/2018/5/layout/IconCircleLabelList"/>
    <dgm:cxn modelId="{1EFA52DF-3C80-4DAA-BED6-AFE2F81796B2}" type="presParOf" srcId="{ECFA770B-DE2C-4683-A038-58D0FE44BC27}" destId="{1AEDC777-00B3-41D7-9AE1-23D741E941C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9FCF02-CAD2-4D6F-9542-AD86711168CA}">
      <dsp:nvSpPr>
        <dsp:cNvPr id="0" name=""/>
        <dsp:cNvSpPr/>
      </dsp:nvSpPr>
      <dsp:spPr>
        <a:xfrm>
          <a:off x="2317477" y="2730085"/>
          <a:ext cx="1715625" cy="1715625"/>
        </a:xfrm>
        <a:prstGeom prst="ellipse">
          <a:avLst/>
        </a:prstGeom>
        <a:solidFill>
          <a:srgbClr val="D9D9D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175B98-93F4-4D7C-BB95-1514AB879CD5}">
      <dsp:nvSpPr>
        <dsp:cNvPr id="0" name=""/>
        <dsp:cNvSpPr/>
      </dsp:nvSpPr>
      <dsp:spPr>
        <a:xfrm>
          <a:off x="1071701" y="738527"/>
          <a:ext cx="984375" cy="984375"/>
        </a:xfrm>
        <a:prstGeom prst="rect">
          <a:avLst/>
        </a:prstGeom>
        <a:solidFill>
          <a:schemeClr val="bg1">
            <a:hueOff val="0"/>
            <a:satOff val="0"/>
            <a:lumOff val="0"/>
            <a:alpha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7117FB-F8A7-4A20-A8A7-EC686DDC76D0}">
      <dsp:nvSpPr>
        <dsp:cNvPr id="0" name=""/>
        <dsp:cNvSpPr/>
      </dsp:nvSpPr>
      <dsp:spPr>
        <a:xfrm>
          <a:off x="14" y="13464"/>
          <a:ext cx="2965865" cy="1668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" sz="1600" b="1" kern="1200" dirty="0"/>
            <a:t>Освоить навыки взаимодействия с различными типами аудиторий </a:t>
          </a:r>
        </a:p>
      </dsp:txBody>
      <dsp:txXfrm>
        <a:off x="14" y="13464"/>
        <a:ext cx="2965865" cy="1668751"/>
      </dsp:txXfrm>
    </dsp:sp>
    <dsp:sp modelId="{BCD8CDD9-0C56-4401-ADB1-8B48DAB2C96F}">
      <dsp:nvSpPr>
        <dsp:cNvPr id="0" name=""/>
        <dsp:cNvSpPr/>
      </dsp:nvSpPr>
      <dsp:spPr>
        <a:xfrm>
          <a:off x="4050172" y="2557545"/>
          <a:ext cx="1715625" cy="1715625"/>
        </a:xfrm>
        <a:prstGeom prst="ellipse">
          <a:avLst/>
        </a:prstGeom>
        <a:solidFill>
          <a:srgbClr val="D9D9D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4CA7C4-FCA1-4127-B20A-2A5C031A3CF4}">
      <dsp:nvSpPr>
        <dsp:cNvPr id="0" name=""/>
        <dsp:cNvSpPr/>
      </dsp:nvSpPr>
      <dsp:spPr>
        <a:xfrm rot="21249105">
          <a:off x="4368034" y="1984775"/>
          <a:ext cx="984375" cy="984375"/>
        </a:xfrm>
        <a:prstGeom prst="rect">
          <a:avLst/>
        </a:prstGeom>
        <a:solidFill>
          <a:schemeClr val="bg1">
            <a:hueOff val="0"/>
            <a:satOff val="0"/>
            <a:lumOff val="0"/>
            <a:alpha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6FE37A-5DB0-4899-9FCB-0CE39BC185F8}">
      <dsp:nvSpPr>
        <dsp:cNvPr id="0" name=""/>
        <dsp:cNvSpPr/>
      </dsp:nvSpPr>
      <dsp:spPr>
        <a:xfrm>
          <a:off x="3614273" y="0"/>
          <a:ext cx="3121875" cy="1255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О</a:t>
          </a:r>
          <a:r>
            <a:rPr lang="ru" sz="1600" b="1" kern="1200" dirty="0"/>
            <a:t>владеть холистичностью (целостностью) вербальной и невербальной коммуникации с аудиторией</a:t>
          </a:r>
        </a:p>
      </dsp:txBody>
      <dsp:txXfrm>
        <a:off x="3614273" y="0"/>
        <a:ext cx="3121875" cy="1255078"/>
      </dsp:txXfrm>
    </dsp:sp>
    <dsp:sp modelId="{FF93E135-77D6-48A0-8871-9BC93D705D06}">
      <dsp:nvSpPr>
        <dsp:cNvPr id="0" name=""/>
        <dsp:cNvSpPr/>
      </dsp:nvSpPr>
      <dsp:spPr>
        <a:xfrm>
          <a:off x="5649741" y="2730085"/>
          <a:ext cx="1715625" cy="1715625"/>
        </a:xfrm>
        <a:prstGeom prst="ellipse">
          <a:avLst/>
        </a:prstGeom>
        <a:solidFill>
          <a:srgbClr val="D9D9D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09775-983E-4110-B989-EE2CD6514BE0}">
      <dsp:nvSpPr>
        <dsp:cNvPr id="0" name=""/>
        <dsp:cNvSpPr/>
      </dsp:nvSpPr>
      <dsp:spPr>
        <a:xfrm>
          <a:off x="8073070" y="835941"/>
          <a:ext cx="984375" cy="984375"/>
        </a:xfrm>
        <a:prstGeom prst="rect">
          <a:avLst/>
        </a:prstGeom>
        <a:solidFill>
          <a:schemeClr val="bg1">
            <a:hueOff val="0"/>
            <a:satOff val="0"/>
            <a:lumOff val="0"/>
            <a:alpha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EDC777-00B3-41D7-9AE1-23D741E941C3}">
      <dsp:nvSpPr>
        <dsp:cNvPr id="0" name=""/>
        <dsp:cNvSpPr/>
      </dsp:nvSpPr>
      <dsp:spPr>
        <a:xfrm>
          <a:off x="7245899" y="3411"/>
          <a:ext cx="2812500" cy="1255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Н</a:t>
          </a:r>
          <a:r>
            <a:rPr lang="ru" sz="1600" b="1" kern="1200" dirty="0"/>
            <a:t>аучиться вести аудиторию в экстремальных ситуациях (условиях конфронтации)</a:t>
          </a:r>
        </a:p>
      </dsp:txBody>
      <dsp:txXfrm>
        <a:off x="7245899" y="3411"/>
        <a:ext cx="2812500" cy="12550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9FCF02-CAD2-4D6F-9542-AD86711168CA}">
      <dsp:nvSpPr>
        <dsp:cNvPr id="0" name=""/>
        <dsp:cNvSpPr/>
      </dsp:nvSpPr>
      <dsp:spPr>
        <a:xfrm>
          <a:off x="2317477" y="2709639"/>
          <a:ext cx="1715625" cy="1715625"/>
        </a:xfrm>
        <a:prstGeom prst="ellipse">
          <a:avLst/>
        </a:prstGeom>
        <a:solidFill>
          <a:srgbClr val="D9D9D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175B98-93F4-4D7C-BB95-1514AB879CD5}">
      <dsp:nvSpPr>
        <dsp:cNvPr id="0" name=""/>
        <dsp:cNvSpPr/>
      </dsp:nvSpPr>
      <dsp:spPr>
        <a:xfrm>
          <a:off x="1071701" y="663489"/>
          <a:ext cx="984375" cy="984375"/>
        </a:xfrm>
        <a:prstGeom prst="rect">
          <a:avLst/>
        </a:prstGeom>
        <a:solidFill>
          <a:schemeClr val="bg1">
            <a:hueOff val="0"/>
            <a:satOff val="0"/>
            <a:lumOff val="0"/>
            <a:alpha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7117FB-F8A7-4A20-A8A7-EC686DDC76D0}">
      <dsp:nvSpPr>
        <dsp:cNvPr id="0" name=""/>
        <dsp:cNvSpPr/>
      </dsp:nvSpPr>
      <dsp:spPr>
        <a:xfrm>
          <a:off x="14" y="0"/>
          <a:ext cx="2965865" cy="1840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В</a:t>
          </a:r>
          <a:r>
            <a:rPr lang="ru" sz="1600" b="1" kern="1200" dirty="0"/>
            <a:t>ыявление основных различий в подготовке к публичному выступлению с учётом типов аудитории</a:t>
          </a:r>
        </a:p>
      </dsp:txBody>
      <dsp:txXfrm>
        <a:off x="14" y="0"/>
        <a:ext cx="2965865" cy="1840060"/>
      </dsp:txXfrm>
    </dsp:sp>
    <dsp:sp modelId="{BCD8CDD9-0C56-4401-ADB1-8B48DAB2C96F}">
      <dsp:nvSpPr>
        <dsp:cNvPr id="0" name=""/>
        <dsp:cNvSpPr/>
      </dsp:nvSpPr>
      <dsp:spPr>
        <a:xfrm>
          <a:off x="4050172" y="2493124"/>
          <a:ext cx="1715625" cy="1715625"/>
        </a:xfrm>
        <a:prstGeom prst="ellipse">
          <a:avLst/>
        </a:prstGeom>
        <a:solidFill>
          <a:srgbClr val="D9D9D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4CA7C4-FCA1-4127-B20A-2A5C031A3CF4}">
      <dsp:nvSpPr>
        <dsp:cNvPr id="0" name=""/>
        <dsp:cNvSpPr/>
      </dsp:nvSpPr>
      <dsp:spPr>
        <a:xfrm rot="21249105">
          <a:off x="4368034" y="1920354"/>
          <a:ext cx="984375" cy="984375"/>
        </a:xfrm>
        <a:prstGeom prst="rect">
          <a:avLst/>
        </a:prstGeom>
        <a:solidFill>
          <a:schemeClr val="bg1">
            <a:hueOff val="0"/>
            <a:satOff val="0"/>
            <a:lumOff val="0"/>
            <a:alpha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6FE37A-5DB0-4899-9FCB-0CE39BC185F8}">
      <dsp:nvSpPr>
        <dsp:cNvPr id="0" name=""/>
        <dsp:cNvSpPr/>
      </dsp:nvSpPr>
      <dsp:spPr>
        <a:xfrm>
          <a:off x="3614273" y="0"/>
          <a:ext cx="3121875" cy="1383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Освоение конгруэнтности (соответствия) словесной подачи материала и доречевой составляющей (жесты, мимика, поза, интонация и т.д.)</a:t>
          </a:r>
          <a:endParaRPr lang="ru" sz="1600" b="1" kern="1200" dirty="0"/>
        </a:p>
      </dsp:txBody>
      <dsp:txXfrm>
        <a:off x="3614273" y="0"/>
        <a:ext cx="3121875" cy="1383920"/>
      </dsp:txXfrm>
    </dsp:sp>
    <dsp:sp modelId="{FF93E135-77D6-48A0-8871-9BC93D705D06}">
      <dsp:nvSpPr>
        <dsp:cNvPr id="0" name=""/>
        <dsp:cNvSpPr/>
      </dsp:nvSpPr>
      <dsp:spPr>
        <a:xfrm>
          <a:off x="5649741" y="2730085"/>
          <a:ext cx="1715625" cy="1715625"/>
        </a:xfrm>
        <a:prstGeom prst="ellipse">
          <a:avLst/>
        </a:prstGeom>
        <a:solidFill>
          <a:srgbClr val="D9D9D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09775-983E-4110-B989-EE2CD6514BE0}">
      <dsp:nvSpPr>
        <dsp:cNvPr id="0" name=""/>
        <dsp:cNvSpPr/>
      </dsp:nvSpPr>
      <dsp:spPr>
        <a:xfrm>
          <a:off x="8073070" y="771520"/>
          <a:ext cx="984375" cy="984375"/>
        </a:xfrm>
        <a:prstGeom prst="rect">
          <a:avLst/>
        </a:prstGeom>
        <a:solidFill>
          <a:schemeClr val="bg1">
            <a:hueOff val="0"/>
            <a:satOff val="0"/>
            <a:lumOff val="0"/>
            <a:alpha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EDC777-00B3-41D7-9AE1-23D741E941C3}">
      <dsp:nvSpPr>
        <dsp:cNvPr id="0" name=""/>
        <dsp:cNvSpPr/>
      </dsp:nvSpPr>
      <dsp:spPr>
        <a:xfrm>
          <a:off x="7245899" y="0"/>
          <a:ext cx="2812500" cy="1383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Ф</a:t>
          </a:r>
          <a:r>
            <a:rPr lang="ru" sz="1600" b="1" kern="1200" dirty="0"/>
            <a:t>ормирование стратегий поведения в условиях критически настроенной аудитории</a:t>
          </a:r>
        </a:p>
      </dsp:txBody>
      <dsp:txXfrm>
        <a:off x="7245899" y="0"/>
        <a:ext cx="2812500" cy="13839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9FCF02-CAD2-4D6F-9542-AD86711168CA}">
      <dsp:nvSpPr>
        <dsp:cNvPr id="0" name=""/>
        <dsp:cNvSpPr/>
      </dsp:nvSpPr>
      <dsp:spPr>
        <a:xfrm>
          <a:off x="2317477" y="2730085"/>
          <a:ext cx="1715625" cy="1715625"/>
        </a:xfrm>
        <a:prstGeom prst="ellipse">
          <a:avLst/>
        </a:prstGeom>
        <a:solidFill>
          <a:srgbClr val="D9D9D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175B98-93F4-4D7C-BB95-1514AB879CD5}">
      <dsp:nvSpPr>
        <dsp:cNvPr id="0" name=""/>
        <dsp:cNvSpPr/>
      </dsp:nvSpPr>
      <dsp:spPr>
        <a:xfrm>
          <a:off x="1071701" y="971533"/>
          <a:ext cx="984375" cy="984375"/>
        </a:xfrm>
        <a:prstGeom prst="rect">
          <a:avLst/>
        </a:prstGeom>
        <a:solidFill>
          <a:schemeClr val="bg1">
            <a:hueOff val="0"/>
            <a:satOff val="0"/>
            <a:lumOff val="0"/>
            <a:alpha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7117FB-F8A7-4A20-A8A7-EC686DDC76D0}">
      <dsp:nvSpPr>
        <dsp:cNvPr id="0" name=""/>
        <dsp:cNvSpPr/>
      </dsp:nvSpPr>
      <dsp:spPr>
        <a:xfrm>
          <a:off x="14" y="0"/>
          <a:ext cx="2965865" cy="1136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продуктивно настроенная аудитория</a:t>
          </a:r>
        </a:p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" sz="1600" b="1" kern="1200" dirty="0"/>
            <a:t>«интерлокьютерс»</a:t>
          </a:r>
        </a:p>
      </dsp:txBody>
      <dsp:txXfrm>
        <a:off x="14" y="0"/>
        <a:ext cx="2965865" cy="1136808"/>
      </dsp:txXfrm>
    </dsp:sp>
    <dsp:sp modelId="{BCD8CDD9-0C56-4401-ADB1-8B48DAB2C96F}">
      <dsp:nvSpPr>
        <dsp:cNvPr id="0" name=""/>
        <dsp:cNvSpPr/>
      </dsp:nvSpPr>
      <dsp:spPr>
        <a:xfrm>
          <a:off x="4050172" y="2730085"/>
          <a:ext cx="1715625" cy="1715625"/>
        </a:xfrm>
        <a:prstGeom prst="ellipse">
          <a:avLst/>
        </a:prstGeom>
        <a:solidFill>
          <a:srgbClr val="D9D9D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4CA7C4-FCA1-4127-B20A-2A5C031A3CF4}">
      <dsp:nvSpPr>
        <dsp:cNvPr id="0" name=""/>
        <dsp:cNvSpPr/>
      </dsp:nvSpPr>
      <dsp:spPr>
        <a:xfrm rot="21249105">
          <a:off x="4368034" y="2184815"/>
          <a:ext cx="984375" cy="984375"/>
        </a:xfrm>
        <a:prstGeom prst="rect">
          <a:avLst/>
        </a:prstGeom>
        <a:solidFill>
          <a:schemeClr val="bg1">
            <a:hueOff val="0"/>
            <a:satOff val="0"/>
            <a:lumOff val="0"/>
            <a:alpha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6FE37A-5DB0-4899-9FCB-0CE39BC185F8}">
      <dsp:nvSpPr>
        <dsp:cNvPr id="0" name=""/>
        <dsp:cNvSpPr/>
      </dsp:nvSpPr>
      <dsp:spPr>
        <a:xfrm>
          <a:off x="3593798" y="0"/>
          <a:ext cx="3121875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пассивно-безразличная аудитория</a:t>
          </a:r>
        </a:p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«</a:t>
          </a:r>
          <a:r>
            <a:rPr lang="ru-RU" sz="1600" b="1" kern="1200" dirty="0" err="1"/>
            <a:t>спектаторс</a:t>
          </a:r>
          <a:r>
            <a:rPr lang="ru-RU" sz="1600" b="1" kern="1200" dirty="0"/>
            <a:t>»</a:t>
          </a:r>
          <a:endParaRPr lang="ru" sz="1600" b="1" kern="1200" dirty="0"/>
        </a:p>
      </dsp:txBody>
      <dsp:txXfrm>
        <a:off x="3593798" y="0"/>
        <a:ext cx="3121875" cy="855000"/>
      </dsp:txXfrm>
    </dsp:sp>
    <dsp:sp modelId="{FF93E135-77D6-48A0-8871-9BC93D705D06}">
      <dsp:nvSpPr>
        <dsp:cNvPr id="0" name=""/>
        <dsp:cNvSpPr/>
      </dsp:nvSpPr>
      <dsp:spPr>
        <a:xfrm>
          <a:off x="5649741" y="2730085"/>
          <a:ext cx="1715625" cy="1715625"/>
        </a:xfrm>
        <a:prstGeom prst="ellipse">
          <a:avLst/>
        </a:prstGeom>
        <a:solidFill>
          <a:srgbClr val="D9D9D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09775-983E-4110-B989-EE2CD6514BE0}">
      <dsp:nvSpPr>
        <dsp:cNvPr id="0" name=""/>
        <dsp:cNvSpPr/>
      </dsp:nvSpPr>
      <dsp:spPr>
        <a:xfrm>
          <a:off x="7217687" y="0"/>
          <a:ext cx="2640546" cy="984375"/>
        </a:xfrm>
        <a:prstGeom prst="rect">
          <a:avLst/>
        </a:prstGeom>
        <a:solidFill>
          <a:schemeClr val="bg1">
            <a:hueOff val="0"/>
            <a:satOff val="0"/>
            <a:lumOff val="0"/>
            <a:alpha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EDC777-00B3-41D7-9AE1-23D741E941C3}">
      <dsp:nvSpPr>
        <dsp:cNvPr id="0" name=""/>
        <dsp:cNvSpPr/>
      </dsp:nvSpPr>
      <dsp:spPr>
        <a:xfrm>
          <a:off x="7245899" y="0"/>
          <a:ext cx="2812500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негативно настроенная аудитория</a:t>
          </a:r>
        </a:p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«моб»</a:t>
          </a:r>
          <a:endParaRPr lang="ru" sz="1600" b="1" kern="1200" dirty="0"/>
        </a:p>
      </dsp:txBody>
      <dsp:txXfrm>
        <a:off x="7245899" y="0"/>
        <a:ext cx="2812500" cy="855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9FCF02-CAD2-4D6F-9542-AD86711168CA}">
      <dsp:nvSpPr>
        <dsp:cNvPr id="0" name=""/>
        <dsp:cNvSpPr/>
      </dsp:nvSpPr>
      <dsp:spPr>
        <a:xfrm>
          <a:off x="2317477" y="2465767"/>
          <a:ext cx="1715625" cy="1715625"/>
        </a:xfrm>
        <a:prstGeom prst="ellipse">
          <a:avLst/>
        </a:prstGeom>
        <a:solidFill>
          <a:srgbClr val="D9D9D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175B98-93F4-4D7C-BB95-1514AB879CD5}">
      <dsp:nvSpPr>
        <dsp:cNvPr id="0" name=""/>
        <dsp:cNvSpPr/>
      </dsp:nvSpPr>
      <dsp:spPr>
        <a:xfrm>
          <a:off x="1071701" y="419617"/>
          <a:ext cx="984375" cy="984375"/>
        </a:xfrm>
        <a:prstGeom prst="rect">
          <a:avLst/>
        </a:prstGeom>
        <a:solidFill>
          <a:schemeClr val="bg1">
            <a:hueOff val="0"/>
            <a:satOff val="0"/>
            <a:lumOff val="0"/>
            <a:alpha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7117FB-F8A7-4A20-A8A7-EC686DDC76D0}">
      <dsp:nvSpPr>
        <dsp:cNvPr id="0" name=""/>
        <dsp:cNvSpPr/>
      </dsp:nvSpPr>
      <dsp:spPr>
        <a:xfrm>
          <a:off x="14" y="0"/>
          <a:ext cx="2965865" cy="2396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1.Анализ аудитории</a:t>
          </a:r>
        </a:p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2. Анализ места проведения</a:t>
          </a:r>
        </a:p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3. Анализ условий взаимодействия</a:t>
          </a:r>
          <a:endParaRPr lang="ru" sz="1600" b="1" kern="1200" dirty="0"/>
        </a:p>
      </dsp:txBody>
      <dsp:txXfrm>
        <a:off x="14" y="0"/>
        <a:ext cx="2965865" cy="2396812"/>
      </dsp:txXfrm>
    </dsp:sp>
    <dsp:sp modelId="{BCD8CDD9-0C56-4401-ADB1-8B48DAB2C96F}">
      <dsp:nvSpPr>
        <dsp:cNvPr id="0" name=""/>
        <dsp:cNvSpPr/>
      </dsp:nvSpPr>
      <dsp:spPr>
        <a:xfrm>
          <a:off x="4050172" y="2283756"/>
          <a:ext cx="1715625" cy="1715625"/>
        </a:xfrm>
        <a:prstGeom prst="ellipse">
          <a:avLst/>
        </a:prstGeom>
        <a:solidFill>
          <a:srgbClr val="D9D9D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4CA7C4-FCA1-4127-B20A-2A5C031A3CF4}">
      <dsp:nvSpPr>
        <dsp:cNvPr id="0" name=""/>
        <dsp:cNvSpPr/>
      </dsp:nvSpPr>
      <dsp:spPr>
        <a:xfrm rot="21249105">
          <a:off x="4368034" y="1710986"/>
          <a:ext cx="984375" cy="984375"/>
        </a:xfrm>
        <a:prstGeom prst="rect">
          <a:avLst/>
        </a:prstGeom>
        <a:solidFill>
          <a:schemeClr val="bg1">
            <a:hueOff val="0"/>
            <a:satOff val="0"/>
            <a:lumOff val="0"/>
            <a:alpha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6FE37A-5DB0-4899-9FCB-0CE39BC185F8}">
      <dsp:nvSpPr>
        <dsp:cNvPr id="0" name=""/>
        <dsp:cNvSpPr/>
      </dsp:nvSpPr>
      <dsp:spPr>
        <a:xfrm>
          <a:off x="3593798" y="0"/>
          <a:ext cx="3121875" cy="18026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4. Подготовка речи с учётом временных рамок и структуры спича</a:t>
          </a:r>
        </a:p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(хук, тезисы, аргументы, контраргументы, </a:t>
          </a:r>
          <a:r>
            <a:rPr lang="ru-RU" sz="1600" b="1" kern="1200" dirty="0" err="1"/>
            <a:t>резюмирование</a:t>
          </a:r>
          <a:r>
            <a:rPr lang="ru-RU" sz="1600" b="1" kern="1200" dirty="0"/>
            <a:t>)</a:t>
          </a:r>
        </a:p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ru" sz="1600" b="1" kern="1200" dirty="0"/>
        </a:p>
      </dsp:txBody>
      <dsp:txXfrm>
        <a:off x="3593798" y="0"/>
        <a:ext cx="3121875" cy="1802656"/>
      </dsp:txXfrm>
    </dsp:sp>
    <dsp:sp modelId="{FF93E135-77D6-48A0-8871-9BC93D705D06}">
      <dsp:nvSpPr>
        <dsp:cNvPr id="0" name=""/>
        <dsp:cNvSpPr/>
      </dsp:nvSpPr>
      <dsp:spPr>
        <a:xfrm>
          <a:off x="5649741" y="2545011"/>
          <a:ext cx="1715625" cy="1715625"/>
        </a:xfrm>
        <a:prstGeom prst="ellipse">
          <a:avLst/>
        </a:prstGeom>
        <a:solidFill>
          <a:srgbClr val="D9D9D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09775-983E-4110-B989-EE2CD6514BE0}">
      <dsp:nvSpPr>
        <dsp:cNvPr id="0" name=""/>
        <dsp:cNvSpPr/>
      </dsp:nvSpPr>
      <dsp:spPr>
        <a:xfrm>
          <a:off x="7217687" y="0"/>
          <a:ext cx="2640546" cy="984375"/>
        </a:xfrm>
        <a:prstGeom prst="rect">
          <a:avLst/>
        </a:prstGeom>
        <a:solidFill>
          <a:schemeClr val="bg1">
            <a:hueOff val="0"/>
            <a:satOff val="0"/>
            <a:lumOff val="0"/>
            <a:alpha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EDC777-00B3-41D7-9AE1-23D741E941C3}">
      <dsp:nvSpPr>
        <dsp:cNvPr id="0" name=""/>
        <dsp:cNvSpPr/>
      </dsp:nvSpPr>
      <dsp:spPr>
        <a:xfrm>
          <a:off x="7245899" y="0"/>
          <a:ext cx="2812500" cy="18026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5. Применение мнемонических техник</a:t>
          </a:r>
        </a:p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6. Репетиция и отработка навыков владения аудиторией</a:t>
          </a:r>
          <a:endParaRPr lang="ru" sz="1600" b="1" kern="1200" dirty="0"/>
        </a:p>
      </dsp:txBody>
      <dsp:txXfrm>
        <a:off x="7245899" y="0"/>
        <a:ext cx="2812500" cy="18026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9FCF02-CAD2-4D6F-9542-AD86711168CA}">
      <dsp:nvSpPr>
        <dsp:cNvPr id="0" name=""/>
        <dsp:cNvSpPr/>
      </dsp:nvSpPr>
      <dsp:spPr>
        <a:xfrm>
          <a:off x="5845691" y="1603747"/>
          <a:ext cx="320071" cy="260031"/>
        </a:xfrm>
        <a:prstGeom prst="ellipse">
          <a:avLst/>
        </a:prstGeom>
        <a:solidFill>
          <a:srgbClr val="D9D9D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175B98-93F4-4D7C-BB95-1514AB879CD5}">
      <dsp:nvSpPr>
        <dsp:cNvPr id="0" name=""/>
        <dsp:cNvSpPr/>
      </dsp:nvSpPr>
      <dsp:spPr>
        <a:xfrm>
          <a:off x="5613276" y="1293619"/>
          <a:ext cx="183647" cy="149198"/>
        </a:xfrm>
        <a:prstGeom prst="rect">
          <a:avLst/>
        </a:prstGeom>
        <a:solidFill>
          <a:schemeClr val="bg1">
            <a:hueOff val="0"/>
            <a:satOff val="0"/>
            <a:lumOff val="0"/>
            <a:alpha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7117FB-F8A7-4A20-A8A7-EC686DDC76D0}">
      <dsp:nvSpPr>
        <dsp:cNvPr id="0" name=""/>
        <dsp:cNvSpPr/>
      </dsp:nvSpPr>
      <dsp:spPr>
        <a:xfrm>
          <a:off x="1289371" y="0"/>
          <a:ext cx="8666932" cy="434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1. Овладение вниманием (</a:t>
          </a:r>
          <a:r>
            <a:rPr lang="ru-RU" sz="1600" b="1" kern="1200" dirty="0" err="1"/>
            <a:t>диалогизация</a:t>
          </a:r>
          <a:r>
            <a:rPr lang="ru-RU" sz="1600" b="1" kern="1200" dirty="0"/>
            <a:t>, вопросы к аудитории, авансирование, акцентировка, физическое привлечение, усиление эмоциональности)</a:t>
          </a:r>
          <a:endParaRPr lang="ru" sz="1600" b="1" kern="1200" dirty="0"/>
        </a:p>
      </dsp:txBody>
      <dsp:txXfrm>
        <a:off x="1289371" y="0"/>
        <a:ext cx="8666932" cy="434623"/>
      </dsp:txXfrm>
    </dsp:sp>
    <dsp:sp modelId="{BCD8CDD9-0C56-4401-ADB1-8B48DAB2C96F}">
      <dsp:nvSpPr>
        <dsp:cNvPr id="0" name=""/>
        <dsp:cNvSpPr/>
      </dsp:nvSpPr>
      <dsp:spPr>
        <a:xfrm>
          <a:off x="5509252" y="2351562"/>
          <a:ext cx="320071" cy="214790"/>
        </a:xfrm>
        <a:prstGeom prst="ellipse">
          <a:avLst/>
        </a:prstGeom>
        <a:solidFill>
          <a:srgbClr val="D9D9D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4CA7C4-FCA1-4127-B20A-2A5C031A3CF4}">
      <dsp:nvSpPr>
        <dsp:cNvPr id="0" name=""/>
        <dsp:cNvSpPr/>
      </dsp:nvSpPr>
      <dsp:spPr>
        <a:xfrm rot="21249105">
          <a:off x="5568553" y="2279853"/>
          <a:ext cx="183647" cy="123240"/>
        </a:xfrm>
        <a:prstGeom prst="rect">
          <a:avLst/>
        </a:prstGeom>
        <a:solidFill>
          <a:schemeClr val="bg1">
            <a:hueOff val="0"/>
            <a:satOff val="0"/>
            <a:lumOff val="0"/>
            <a:alpha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6FE37A-5DB0-4899-9FCB-0CE39BC185F8}">
      <dsp:nvSpPr>
        <dsp:cNvPr id="0" name=""/>
        <dsp:cNvSpPr/>
      </dsp:nvSpPr>
      <dsp:spPr>
        <a:xfrm>
          <a:off x="400737" y="963455"/>
          <a:ext cx="10494140" cy="326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2. Обратная связь</a:t>
          </a:r>
        </a:p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ru" sz="1600" b="1" kern="1200" dirty="0"/>
        </a:p>
      </dsp:txBody>
      <dsp:txXfrm>
        <a:off x="400737" y="963455"/>
        <a:ext cx="10494140" cy="326882"/>
      </dsp:txXfrm>
    </dsp:sp>
    <dsp:sp modelId="{FF93E135-77D6-48A0-8871-9BC93D705D06}">
      <dsp:nvSpPr>
        <dsp:cNvPr id="0" name=""/>
        <dsp:cNvSpPr/>
      </dsp:nvSpPr>
      <dsp:spPr>
        <a:xfrm>
          <a:off x="5162282" y="3193773"/>
          <a:ext cx="320071" cy="265744"/>
        </a:xfrm>
        <a:prstGeom prst="ellipse">
          <a:avLst/>
        </a:prstGeom>
        <a:solidFill>
          <a:srgbClr val="D9D9D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09775-983E-4110-B989-EE2CD6514BE0}">
      <dsp:nvSpPr>
        <dsp:cNvPr id="0" name=""/>
        <dsp:cNvSpPr/>
      </dsp:nvSpPr>
      <dsp:spPr>
        <a:xfrm>
          <a:off x="5454801" y="2704830"/>
          <a:ext cx="492626" cy="152476"/>
        </a:xfrm>
        <a:prstGeom prst="rect">
          <a:avLst/>
        </a:prstGeom>
        <a:solidFill>
          <a:schemeClr val="bg1">
            <a:hueOff val="0"/>
            <a:satOff val="0"/>
            <a:lumOff val="0"/>
            <a:alpha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EDC777-00B3-41D7-9AE1-23D741E941C3}">
      <dsp:nvSpPr>
        <dsp:cNvPr id="0" name=""/>
        <dsp:cNvSpPr/>
      </dsp:nvSpPr>
      <dsp:spPr>
        <a:xfrm>
          <a:off x="438831" y="1434248"/>
          <a:ext cx="10494140" cy="326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3. Работа с вопросами и возражениями</a:t>
          </a:r>
          <a:endParaRPr lang="ru" sz="1600" b="1" kern="1200" dirty="0"/>
        </a:p>
      </dsp:txBody>
      <dsp:txXfrm>
        <a:off x="438831" y="1434248"/>
        <a:ext cx="10494140" cy="32688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9FCF02-CAD2-4D6F-9542-AD86711168CA}">
      <dsp:nvSpPr>
        <dsp:cNvPr id="0" name=""/>
        <dsp:cNvSpPr/>
      </dsp:nvSpPr>
      <dsp:spPr>
        <a:xfrm>
          <a:off x="5908863" y="1560064"/>
          <a:ext cx="349022" cy="310078"/>
        </a:xfrm>
        <a:prstGeom prst="ellipse">
          <a:avLst/>
        </a:prstGeom>
        <a:solidFill>
          <a:srgbClr val="D9D9D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175B98-93F4-4D7C-BB95-1514AB879CD5}">
      <dsp:nvSpPr>
        <dsp:cNvPr id="0" name=""/>
        <dsp:cNvSpPr/>
      </dsp:nvSpPr>
      <dsp:spPr>
        <a:xfrm>
          <a:off x="5655426" y="1190248"/>
          <a:ext cx="200258" cy="177913"/>
        </a:xfrm>
        <a:prstGeom prst="rect">
          <a:avLst/>
        </a:prstGeom>
        <a:solidFill>
          <a:schemeClr val="bg1">
            <a:hueOff val="0"/>
            <a:satOff val="0"/>
            <a:lumOff val="0"/>
            <a:alpha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7117FB-F8A7-4A20-A8A7-EC686DDC76D0}">
      <dsp:nvSpPr>
        <dsp:cNvPr id="0" name=""/>
        <dsp:cNvSpPr/>
      </dsp:nvSpPr>
      <dsp:spPr>
        <a:xfrm>
          <a:off x="630" y="83824"/>
          <a:ext cx="11330464" cy="426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1. </a:t>
          </a:r>
          <a:r>
            <a:rPr lang="ru-RU" sz="1600" b="1" kern="1200" dirty="0" err="1"/>
            <a:t>Транзактный</a:t>
          </a:r>
          <a:r>
            <a:rPr lang="ru-RU" sz="1600" b="1" kern="1200" dirty="0"/>
            <a:t> анализ как метод взаимодействия с аудиторией</a:t>
          </a:r>
          <a:endParaRPr lang="ru" sz="1600" b="1" kern="1200" dirty="0"/>
        </a:p>
      </dsp:txBody>
      <dsp:txXfrm>
        <a:off x="630" y="83824"/>
        <a:ext cx="11330464" cy="426574"/>
      </dsp:txXfrm>
    </dsp:sp>
    <dsp:sp modelId="{BCD8CDD9-0C56-4401-ADB1-8B48DAB2C96F}">
      <dsp:nvSpPr>
        <dsp:cNvPr id="0" name=""/>
        <dsp:cNvSpPr/>
      </dsp:nvSpPr>
      <dsp:spPr>
        <a:xfrm>
          <a:off x="5541992" y="2360722"/>
          <a:ext cx="349022" cy="258291"/>
        </a:xfrm>
        <a:prstGeom prst="ellipse">
          <a:avLst/>
        </a:prstGeom>
        <a:solidFill>
          <a:srgbClr val="D9D9D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4CA7C4-FCA1-4127-B20A-2A5C031A3CF4}">
      <dsp:nvSpPr>
        <dsp:cNvPr id="0" name=""/>
        <dsp:cNvSpPr/>
      </dsp:nvSpPr>
      <dsp:spPr>
        <a:xfrm rot="21249105">
          <a:off x="5606657" y="2274490"/>
          <a:ext cx="200258" cy="148200"/>
        </a:xfrm>
        <a:prstGeom prst="rect">
          <a:avLst/>
        </a:prstGeom>
        <a:solidFill>
          <a:schemeClr val="bg1">
            <a:hueOff val="0"/>
            <a:satOff val="0"/>
            <a:lumOff val="0"/>
            <a:alpha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6FE37A-5DB0-4899-9FCB-0CE39BC185F8}">
      <dsp:nvSpPr>
        <dsp:cNvPr id="0" name=""/>
        <dsp:cNvSpPr/>
      </dsp:nvSpPr>
      <dsp:spPr>
        <a:xfrm>
          <a:off x="35083" y="703642"/>
          <a:ext cx="11443359" cy="385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2. Гештальт-подход и обратная связь</a:t>
          </a:r>
        </a:p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ru" sz="1600" b="1" kern="1200" dirty="0"/>
        </a:p>
      </dsp:txBody>
      <dsp:txXfrm>
        <a:off x="35083" y="703642"/>
        <a:ext cx="11443359" cy="385475"/>
      </dsp:txXfrm>
    </dsp:sp>
    <dsp:sp modelId="{FF93E135-77D6-48A0-8871-9BC93D705D06}">
      <dsp:nvSpPr>
        <dsp:cNvPr id="0" name=""/>
        <dsp:cNvSpPr/>
      </dsp:nvSpPr>
      <dsp:spPr>
        <a:xfrm>
          <a:off x="5163638" y="3295209"/>
          <a:ext cx="349022" cy="278668"/>
        </a:xfrm>
        <a:prstGeom prst="ellipse">
          <a:avLst/>
        </a:prstGeom>
        <a:solidFill>
          <a:srgbClr val="D9D9D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09775-983E-4110-B989-EE2CD6514BE0}">
      <dsp:nvSpPr>
        <dsp:cNvPr id="0" name=""/>
        <dsp:cNvSpPr/>
      </dsp:nvSpPr>
      <dsp:spPr>
        <a:xfrm>
          <a:off x="5482617" y="2782488"/>
          <a:ext cx="537186" cy="159891"/>
        </a:xfrm>
        <a:prstGeom prst="rect">
          <a:avLst/>
        </a:prstGeom>
        <a:solidFill>
          <a:schemeClr val="bg1">
            <a:hueOff val="0"/>
            <a:satOff val="0"/>
            <a:lumOff val="0"/>
            <a:alpha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EDC777-00B3-41D7-9AE1-23D741E941C3}">
      <dsp:nvSpPr>
        <dsp:cNvPr id="0" name=""/>
        <dsp:cNvSpPr/>
      </dsp:nvSpPr>
      <dsp:spPr>
        <a:xfrm>
          <a:off x="12940" y="1350366"/>
          <a:ext cx="11443359" cy="387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1600" b="1" kern="1200" dirty="0"/>
            <a:t>3. Когнитивная психология, иерархическая модель потребностей для оценки аудитории.</a:t>
          </a:r>
          <a:endParaRPr lang="ru" sz="1600" b="1" kern="1200" dirty="0"/>
        </a:p>
      </dsp:txBody>
      <dsp:txXfrm>
        <a:off x="12940" y="1350366"/>
        <a:ext cx="11443359" cy="3877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B5C320A-F5C8-4FD6-86FF-35D2EBF085B6}" type="datetime1">
              <a:rPr lang="ru-RU" smtClean="0"/>
              <a:t>09.08.2021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5C702C7-E599-40D9-B30E-0392896973B5}" type="datetime1">
              <a:rPr lang="ru-RU" smtClean="0"/>
              <a:t>09.08.2021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Прямоугольник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Прямоугольник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 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Дата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6506E9A3-1561-45B7-908B-DACC52528ABB}" type="datetime1">
              <a:rPr lang="ru-RU" smtClean="0"/>
              <a:t>09.08.2021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92B999-6CB2-48D4-8AF6-3D1A5D13436B}" type="datetime1">
              <a:rPr lang="ru-RU" smtClean="0"/>
              <a:t>09.08.2021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2C98DB-1092-48C4-AD4E-BD3E9D2E2345}" type="datetime1">
              <a:rPr lang="ru-RU" smtClean="0"/>
              <a:t>09.08.2021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9C2F20-7994-4D1E-A01C-96ECBA4612EB}" type="datetime1">
              <a:rPr lang="ru-RU" smtClean="0"/>
              <a:t>09.08.2021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Прямоугольник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Прямоугольник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Прямоугольник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7B2CE4EA-3B49-4A00-ADF3-7C7272A626C1}" type="datetime1">
              <a:rPr lang="ru-RU" smtClean="0"/>
              <a:t>09.08.2021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A16848F-27AD-43B9-904C-1CF05D24EB3C}" type="datetime1">
              <a:rPr lang="ru-RU" smtClean="0"/>
              <a:t>09.08.2021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090412-2DE5-405A-816E-F08FB54EB168}" type="datetime1">
              <a:rPr lang="ru-RU" smtClean="0"/>
              <a:t>09.08.2021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C2D7CB-4DC1-4BB7-BF00-4C36160857E0}" type="datetime1">
              <a:rPr lang="ru-RU" smtClean="0"/>
              <a:t>09.08.2021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60D38F-E364-4ED4-9BF4-D7F00FFBE76A}" type="datetime1">
              <a:rPr lang="ru-RU" smtClean="0"/>
              <a:t>09.08.2021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F183FEFD-AB08-4CB5-AE4D-2F6B12D8E3B0}" type="datetime1">
              <a:rPr lang="ru-RU" smtClean="0"/>
              <a:t>09.08.2021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EBEA1583-5CEF-4E36-A7FC-D34B7E954D76}" type="datetime1">
              <a:rPr lang="ru-RU" smtClean="0"/>
              <a:t>09.08.2021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Прямоугольник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Прямоугольник 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068A786-B8BF-4988-ACBA-DD9B5BC8D522}" type="datetime1">
              <a:rPr lang="ru-RU" smtClean="0"/>
              <a:t>09.08.2021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f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f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jfi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.jfi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3.jfif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3.jfif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упный план логотипа&#10;&#10;Автоматически созданное описание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0" y="75073"/>
            <a:ext cx="12191979" cy="6857990"/>
          </a:xfrm>
          <a:prstGeom prst="rect">
            <a:avLst/>
          </a:prstGeom>
        </p:spPr>
      </p:pic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752518"/>
          </a:xfrm>
        </p:spPr>
        <p:txBody>
          <a:bodyPr rtlCol="0">
            <a:normAutofit fontScale="90000"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Коммуникация с большими и малыми аудиториями</a:t>
            </a:r>
            <a:endParaRPr lang="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97245"/>
          </a:xfrm>
        </p:spPr>
        <p:txBody>
          <a:bodyPr rtlCol="0">
            <a:normAutofit/>
          </a:bodyPr>
          <a:lstStyle/>
          <a:p>
            <a:pPr algn="ctr"/>
            <a:r>
              <a:rPr lang="ru" dirty="0"/>
              <a:t>Цели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91DB1382-7276-49FA-9632-38D558F457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6488381"/>
              </p:ext>
            </p:extLst>
          </p:nvPr>
        </p:nvGraphicFramePr>
        <p:xfrm>
          <a:off x="1066800" y="1589964"/>
          <a:ext cx="10058400" cy="4445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1C8E0F-768D-41BC-AABE-FA1C31DB19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18" y="3428999"/>
            <a:ext cx="11191164" cy="314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43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97245"/>
          </a:xfrm>
        </p:spPr>
        <p:txBody>
          <a:bodyPr rtlCol="0">
            <a:normAutofit/>
          </a:bodyPr>
          <a:lstStyle/>
          <a:p>
            <a:pPr algn="ctr"/>
            <a:r>
              <a:rPr lang="ru" dirty="0"/>
              <a:t>Задачи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91DB1382-7276-49FA-9632-38D558F457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6064725"/>
              </p:ext>
            </p:extLst>
          </p:nvPr>
        </p:nvGraphicFramePr>
        <p:xfrm>
          <a:off x="1066800" y="1589964"/>
          <a:ext cx="10058400" cy="4445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1C8E0F-768D-41BC-AABE-FA1C31DB19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18" y="3428999"/>
            <a:ext cx="11191164" cy="314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964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97245"/>
          </a:xfrm>
        </p:spPr>
        <p:txBody>
          <a:bodyPr rtlCol="0">
            <a:normAutofit/>
          </a:bodyPr>
          <a:lstStyle/>
          <a:p>
            <a:pPr algn="ctr"/>
            <a:r>
              <a:rPr lang="ru" dirty="0"/>
              <a:t>Типы аудиторий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91DB1382-7276-49FA-9632-38D558F457E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66800" y="1589964"/>
          <a:ext cx="10058400" cy="4445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1C8E0F-768D-41BC-AABE-FA1C31DB19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18" y="3428999"/>
            <a:ext cx="11191164" cy="314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799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97245"/>
          </a:xfrm>
        </p:spPr>
        <p:txBody>
          <a:bodyPr rtlCol="0">
            <a:normAutofit/>
          </a:bodyPr>
          <a:lstStyle/>
          <a:p>
            <a:pPr algn="ctr"/>
            <a:r>
              <a:rPr lang="ru" dirty="0"/>
              <a:t>Этапы подготовки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91DB1382-7276-49FA-9632-38D558F457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7203586"/>
              </p:ext>
            </p:extLst>
          </p:nvPr>
        </p:nvGraphicFramePr>
        <p:xfrm>
          <a:off x="1066800" y="1589964"/>
          <a:ext cx="10058400" cy="4445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1C8E0F-768D-41BC-AABE-FA1C31DB19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18" y="3428999"/>
            <a:ext cx="11191164" cy="314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876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97245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" dirty="0"/>
              <a:t>Приёмы взаимодействия с аудиторией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91DB1382-7276-49FA-9632-38D558F457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4238315"/>
              </p:ext>
            </p:extLst>
          </p:nvPr>
        </p:nvGraphicFramePr>
        <p:xfrm>
          <a:off x="382465" y="1472712"/>
          <a:ext cx="11412416" cy="4742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1C8E0F-768D-41BC-AABE-FA1C31DB19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18" y="3332284"/>
            <a:ext cx="11191164" cy="314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558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97245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" dirty="0"/>
              <a:t>Базовые знания психологических направлений в помощь оратору.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91DB1382-7276-49FA-9632-38D558F457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5391986"/>
              </p:ext>
            </p:extLst>
          </p:nvPr>
        </p:nvGraphicFramePr>
        <p:xfrm>
          <a:off x="339236" y="1743172"/>
          <a:ext cx="11513527" cy="4775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1C8E0F-768D-41BC-AABE-FA1C31DB19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18" y="3332284"/>
            <a:ext cx="11191164" cy="314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705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97245"/>
          </a:xfrm>
        </p:spPr>
        <p:txBody>
          <a:bodyPr rtlCol="0">
            <a:normAutofit/>
          </a:bodyPr>
          <a:lstStyle/>
          <a:p>
            <a:pPr algn="ctr"/>
            <a:r>
              <a:rPr lang="ru" dirty="0"/>
              <a:t>Стоимость.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1C8E0F-768D-41BC-AABE-FA1C31DB1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18" y="3332284"/>
            <a:ext cx="11191164" cy="3142397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2A57077C-B3A6-4AA5-826C-5FFFFF6E9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439839"/>
            <a:ext cx="10058400" cy="411480"/>
          </a:xfrm>
        </p:spPr>
        <p:txBody>
          <a:bodyPr/>
          <a:lstStyle/>
          <a:p>
            <a:r>
              <a:rPr lang="ru-RU" dirty="0"/>
              <a:t>Групповой тренинг (2 часа) аудитория 10 – 12 человек – стоимость 60 000 рублей группа</a:t>
            </a:r>
            <a:endParaRPr lang="en-CA" dirty="0"/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id="{C18C5360-5C1A-4A39-9F48-A6DD44D95BB1}"/>
              </a:ext>
            </a:extLst>
          </p:cNvPr>
          <p:cNvSpPr txBox="1">
            <a:spLocks/>
          </p:cNvSpPr>
          <p:nvPr/>
        </p:nvSpPr>
        <p:spPr>
          <a:xfrm>
            <a:off x="1066800" y="1974581"/>
            <a:ext cx="10058400" cy="411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Индивидуальное занятие (1,5 часа) по отработке навыков и умений – 30 000 рублей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82486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97245"/>
          </a:xfrm>
        </p:spPr>
        <p:txBody>
          <a:bodyPr rtlCol="0">
            <a:normAutofit/>
          </a:bodyPr>
          <a:lstStyle/>
          <a:p>
            <a:pPr algn="ctr"/>
            <a:r>
              <a:rPr lang="ru" dirty="0"/>
              <a:t>Об авторе.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57077C-B3A6-4AA5-826C-5FFFFF6E9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439839"/>
            <a:ext cx="10058400" cy="411480"/>
          </a:xfrm>
        </p:spPr>
        <p:txBody>
          <a:bodyPr/>
          <a:lstStyle/>
          <a:p>
            <a:r>
              <a:rPr lang="ru-RU" dirty="0"/>
              <a:t>Темников Тимур Александрович</a:t>
            </a:r>
            <a:endParaRPr lang="en-CA" dirty="0"/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id="{C18C5360-5C1A-4A39-9F48-A6DD44D95BB1}"/>
              </a:ext>
            </a:extLst>
          </p:cNvPr>
          <p:cNvSpPr txBox="1">
            <a:spLocks/>
          </p:cNvSpPr>
          <p:nvPr/>
        </p:nvSpPr>
        <p:spPr>
          <a:xfrm>
            <a:off x="1066799" y="1974580"/>
            <a:ext cx="10398369" cy="315573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Образование:</a:t>
            </a:r>
          </a:p>
          <a:p>
            <a:r>
              <a:rPr lang="ru-RU" dirty="0"/>
              <a:t>Пермский Медицинский университет, специальность – психиатрия 1999</a:t>
            </a:r>
          </a:p>
          <a:p>
            <a:r>
              <a:rPr lang="ru-RU" dirty="0"/>
              <a:t>Санкт –Петербургская Академия постдипломного образования, специальность - психотерапия 2001</a:t>
            </a:r>
          </a:p>
          <a:p>
            <a:r>
              <a:rPr lang="ru-RU" dirty="0"/>
              <a:t>Торонто (Канада), сертификационные курсы ораторского мастерства и презентации – 2016</a:t>
            </a:r>
          </a:p>
          <a:p>
            <a:r>
              <a:rPr lang="ru-RU" dirty="0"/>
              <a:t>Торонто (Канада), институт документального кино, Сенека колледж при университете Йорк, режиссура и сценарное искусство – 2018</a:t>
            </a:r>
          </a:p>
          <a:p>
            <a:r>
              <a:rPr lang="ru-RU" dirty="0"/>
              <a:t>Теннесси (США), Остин Пэй </a:t>
            </a:r>
            <a:r>
              <a:rPr lang="ru-RU" dirty="0" err="1"/>
              <a:t>Стэйт</a:t>
            </a:r>
            <a:r>
              <a:rPr lang="ru-RU"/>
              <a:t> Университет, </a:t>
            </a:r>
            <a:r>
              <a:rPr lang="ru-RU" dirty="0"/>
              <a:t>диплом по </a:t>
            </a:r>
            <a:r>
              <a:rPr lang="ru-RU"/>
              <a:t>специальности психология </a:t>
            </a:r>
            <a:r>
              <a:rPr lang="ru-RU" dirty="0"/>
              <a:t>2020</a:t>
            </a:r>
          </a:p>
          <a:p>
            <a:r>
              <a:rPr lang="ru-RU" dirty="0"/>
              <a:t>Предыдущее место работы с 2013 по 2020 – </a:t>
            </a:r>
            <a:r>
              <a:rPr lang="ru-RU" dirty="0" err="1"/>
              <a:t>Топконтакт</a:t>
            </a:r>
            <a:r>
              <a:rPr lang="ru-RU" dirty="0"/>
              <a:t> </a:t>
            </a:r>
            <a:r>
              <a:rPr lang="ru-RU" dirty="0" err="1"/>
              <a:t>инкорпорейшн</a:t>
            </a:r>
            <a:r>
              <a:rPr lang="en-US" dirty="0"/>
              <a:t> </a:t>
            </a:r>
            <a:r>
              <a:rPr lang="ru-RU" dirty="0"/>
              <a:t>Канада  (</a:t>
            </a:r>
            <a:r>
              <a:rPr lang="en-US" dirty="0" err="1"/>
              <a:t>Topcontact</a:t>
            </a:r>
            <a:r>
              <a:rPr lang="en-US" dirty="0"/>
              <a:t> Inc</a:t>
            </a:r>
            <a:r>
              <a:rPr lang="ru-RU" dirty="0"/>
              <a:t>. </a:t>
            </a:r>
            <a:r>
              <a:rPr lang="en-US" dirty="0"/>
              <a:t>CA Executive search and Consulting) </a:t>
            </a:r>
            <a:endParaRPr lang="ru-RU" dirty="0"/>
          </a:p>
          <a:p>
            <a:r>
              <a:rPr lang="ru-RU" dirty="0"/>
              <a:t>В настоящее - независимый консультант</a:t>
            </a:r>
          </a:p>
          <a:p>
            <a:endParaRPr lang="ru-RU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882129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89_TF78438558" id="{9E57F44F-DA93-4254-91DF-B1426C3EFFA1}" vid="{65451059-DDF1-4B5B-9523-2E5E61368425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{0DEC92C3-AB97-4C1B-9215-B4B9042E73CC}tf78438558_win32</Template>
  <TotalTime>196</TotalTime>
  <Words>358</Words>
  <Application>Microsoft Office PowerPoint</Application>
  <PresentationFormat>Широкоэкранный</PresentationFormat>
  <Paragraphs>45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</vt:lpstr>
      <vt:lpstr>Century Gothic</vt:lpstr>
      <vt:lpstr>Garamond</vt:lpstr>
      <vt:lpstr>СавонVTI</vt:lpstr>
      <vt:lpstr>Коммуникация с большими и малыми аудиториями</vt:lpstr>
      <vt:lpstr>Цели</vt:lpstr>
      <vt:lpstr>Задачи</vt:lpstr>
      <vt:lpstr>Типы аудиторий</vt:lpstr>
      <vt:lpstr>Этапы подготовки</vt:lpstr>
      <vt:lpstr>Приёмы взаимодействия с аудиторией</vt:lpstr>
      <vt:lpstr>Базовые знания психологических направлений в помощь оратору.</vt:lpstr>
      <vt:lpstr>Стоимость.</vt:lpstr>
      <vt:lpstr>Об авторе.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Коммуникация с большими и малыми аудиториями</dc:title>
  <dc:creator>Timur Temnikov</dc:creator>
  <cp:lastModifiedBy>Timur Temnikov</cp:lastModifiedBy>
  <cp:revision>10</cp:revision>
  <dcterms:created xsi:type="dcterms:W3CDTF">2021-08-09T11:48:43Z</dcterms:created>
  <dcterms:modified xsi:type="dcterms:W3CDTF">2021-08-09T15:29:15Z</dcterms:modified>
</cp:coreProperties>
</file>